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tags/tag4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notesSlides/notesSlide11.xml" ContentType="application/vnd.openxmlformats-officedocument.presentationml.notesSlide+xml"/>
  <Override PartName="/ppt/tags/tag50.xml" ContentType="application/vnd.openxmlformats-officedocument.presentationml.tags+xml"/>
  <Override PartName="/ppt/notesSlides/notesSlide12.xml" ContentType="application/vnd.openxmlformats-officedocument.presentationml.notesSlide+xml"/>
  <Override PartName="/ppt/tags/tag51.xml" ContentType="application/vnd.openxmlformats-officedocument.presentationml.tags+xml"/>
  <Override PartName="/ppt/notesSlides/notesSlide13.xml" ContentType="application/vnd.openxmlformats-officedocument.presentationml.notesSlide+xml"/>
  <Override PartName="/ppt/tags/tag52.xml" ContentType="application/vnd.openxmlformats-officedocument.presentationml.tags+xml"/>
  <Override PartName="/ppt/notesSlides/notesSlide14.xml" ContentType="application/vnd.openxmlformats-officedocument.presentationml.notesSlide+xml"/>
  <Override PartName="/ppt/tags/tag53.xml" ContentType="application/vnd.openxmlformats-officedocument.presentationml.tags+xml"/>
  <Override PartName="/ppt/notesSlides/notesSlide15.xml" ContentType="application/vnd.openxmlformats-officedocument.presentationml.notesSlide+xml"/>
  <Override PartName="/ppt/tags/tag54.xml" ContentType="application/vnd.openxmlformats-officedocument.presentationml.tags+xml"/>
  <Override PartName="/ppt/notesSlides/notesSlide16.xml" ContentType="application/vnd.openxmlformats-officedocument.presentationml.notesSlide+xml"/>
  <Override PartName="/ppt/tags/tag55.xml" ContentType="application/vnd.openxmlformats-officedocument.presentationml.tags+xml"/>
  <Override PartName="/ppt/notesSlides/notesSlide17.xml" ContentType="application/vnd.openxmlformats-officedocument.presentationml.notesSlide+xml"/>
  <Override PartName="/ppt/tags/tag56.xml" ContentType="application/vnd.openxmlformats-officedocument.presentationml.tags+xml"/>
  <Override PartName="/ppt/notesSlides/notesSlide18.xml" ContentType="application/vnd.openxmlformats-officedocument.presentationml.notesSlide+xml"/>
  <Override PartName="/ppt/tags/tag5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62" r:id="rId5"/>
    <p:sldId id="603" r:id="rId6"/>
    <p:sldId id="293" r:id="rId7"/>
    <p:sldId id="633" r:id="rId8"/>
    <p:sldId id="614" r:id="rId9"/>
    <p:sldId id="593" r:id="rId10"/>
    <p:sldId id="595" r:id="rId11"/>
    <p:sldId id="590" r:id="rId12"/>
    <p:sldId id="586" r:id="rId13"/>
    <p:sldId id="592" r:id="rId14"/>
    <p:sldId id="620" r:id="rId15"/>
    <p:sldId id="627" r:id="rId16"/>
    <p:sldId id="621" r:id="rId17"/>
    <p:sldId id="623" r:id="rId18"/>
    <p:sldId id="624" r:id="rId19"/>
    <p:sldId id="628" r:id="rId20"/>
    <p:sldId id="630" r:id="rId21"/>
    <p:sldId id="631" r:id="rId22"/>
    <p:sldId id="632" r:id="rId23"/>
    <p:sldId id="637" r:id="rId24"/>
    <p:sldId id="636" r:id="rId25"/>
    <p:sldId id="28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DB0752-094C-410E-9395-02B417FA8F10}" v="2" dt="2019-11-15T15:36:44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8" autoAdjust="0"/>
    <p:restoredTop sz="74212" autoAdjust="0"/>
  </p:normalViewPr>
  <p:slideViewPr>
    <p:cSldViewPr snapToGrid="0" showGuides="1">
      <p:cViewPr varScale="1">
        <p:scale>
          <a:sx n="53" d="100"/>
          <a:sy n="53" d="100"/>
        </p:scale>
        <p:origin x="14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E949D-929C-418A-B028-D77EC64098F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C7B89-0826-436A-A05D-5164DEBE8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3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_livImVbDc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Now it’s time to play the Storyselling game!</a:t>
            </a:r>
          </a:p>
          <a:p>
            <a:endParaRPr lang="sv-SE" baseline="0" dirty="0"/>
          </a:p>
          <a:p>
            <a:r>
              <a:rPr lang="sv-SE" baseline="0" dirty="0"/>
              <a:t>L</a:t>
            </a:r>
            <a:r>
              <a:rPr lang="sv-SE" dirty="0"/>
              <a:t>et’s go through the rules</a:t>
            </a:r>
            <a:r>
              <a:rPr lang="sv-SE" baseline="0" dirty="0"/>
              <a:t> </a:t>
            </a:r>
          </a:p>
          <a:p>
            <a:endParaRPr lang="sv-SE" baseline="0" dirty="0"/>
          </a:p>
          <a:p>
            <a:r>
              <a:rPr lang="sv-SE" baseline="0" dirty="0"/>
              <a:t>You will all be divided into teams of 4-6 people and each team will receive a game plan from me, your Game Master. </a:t>
            </a:r>
            <a:endParaRPr lang="sv-SE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62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who will be the group’s note taker. The note taker will fill in the form online, preferably in English, 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stories are then automatically gathered in our idea bank, administrated by us at Corporate Coms. </a:t>
            </a:r>
            <a:endParaRPr lang="sv-SE" dirty="0"/>
          </a:p>
          <a:p>
            <a:endParaRPr lang="en-IN" dirty="0"/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link I also displayed on the game plan itself. </a:t>
            </a:r>
            <a:endParaRPr lang="sv-SE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79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the Storyselling toolbox 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 the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 plan 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wall or on a table (the game plan is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magnetic)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Each toolbox contains one game plan and three decks of cards. 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92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this slide you see the Storyselling game plan. There are three circles, each with a different theme for stories: </a:t>
            </a:r>
          </a:p>
          <a:p>
            <a:endParaRPr lang="en-US" baseline="0" dirty="0"/>
          </a:p>
          <a:p>
            <a:r>
              <a:rPr lang="en-US" baseline="0" dirty="0"/>
              <a:t>-</a:t>
            </a:r>
            <a:r>
              <a:rPr lang="en-US" b="1" baseline="0" dirty="0"/>
              <a:t>Culture: </a:t>
            </a:r>
            <a:r>
              <a:rPr lang="en-US" baseline="0" dirty="0"/>
              <a:t>This circle is about how our strong and unique culture makes us successful, drives business and guides our actions every day.</a:t>
            </a:r>
          </a:p>
          <a:p>
            <a:endParaRPr lang="en-US" baseline="0" dirty="0"/>
          </a:p>
          <a:p>
            <a:r>
              <a:rPr lang="en-US" baseline="0" dirty="0"/>
              <a:t>-</a:t>
            </a:r>
            <a:r>
              <a:rPr lang="en-US" b="1" baseline="0" dirty="0"/>
              <a:t>Customer collaboration</a:t>
            </a:r>
            <a:r>
              <a:rPr lang="en-US" baseline="0" dirty="0"/>
              <a:t>: This is how we add value to external and internal customers through our industrial ideas and passionate people. </a:t>
            </a:r>
          </a:p>
          <a:p>
            <a:endParaRPr lang="en-US" baseline="0" dirty="0"/>
          </a:p>
          <a:p>
            <a:r>
              <a:rPr lang="en-US" baseline="0" dirty="0"/>
              <a:t>-</a:t>
            </a:r>
            <a:r>
              <a:rPr lang="en-US" b="1" baseline="0" dirty="0"/>
              <a:t>Stakeholder impact: </a:t>
            </a:r>
            <a:r>
              <a:rPr lang="en-US" baseline="0" dirty="0"/>
              <a:t>This is how our innovations and achievements have a positive impact on individuals, organizations and societies in the world around us. </a:t>
            </a:r>
          </a:p>
          <a:p>
            <a:endParaRPr lang="sv-SE" baseline="0" dirty="0"/>
          </a:p>
          <a:p>
            <a:r>
              <a:rPr lang="sv-SE" baseline="0" dirty="0"/>
              <a:t>A story can be about only one of the 3 areas, or about all of them. Maybe our culture and the way we work helped us solve a customer’s problem and improve the way school children could get to school safely?</a:t>
            </a:r>
            <a:endParaRPr lang="en-US" baseline="0" dirty="0"/>
          </a:p>
          <a:p>
            <a:endParaRPr lang="en-US" baseline="0" dirty="0"/>
          </a:p>
          <a:p>
            <a:r>
              <a:rPr lang="en-US" b="1" baseline="0" dirty="0"/>
              <a:t>For each circle there is a deck of cards </a:t>
            </a:r>
          </a:p>
          <a:p>
            <a:r>
              <a:rPr lang="en-US" baseline="0" dirty="0"/>
              <a:t>For the culture circle the cards show the Atlas Copco beliefs. </a:t>
            </a:r>
          </a:p>
          <a:p>
            <a:r>
              <a:rPr lang="en-US" baseline="0" dirty="0"/>
              <a:t>As you see here “asking for help is a sign of maturity” – maybe someone has a story about that? Or maybe someone has a very intriguing story about a certain customer collaboration?</a:t>
            </a:r>
          </a:p>
          <a:p>
            <a:endParaRPr lang="en-US" baseline="0" dirty="0"/>
          </a:p>
          <a:p>
            <a:r>
              <a:rPr lang="en-US" b="1" baseline="0" dirty="0"/>
              <a:t>In the circles you find the steps you will follow while you play.</a:t>
            </a:r>
            <a:r>
              <a:rPr lang="en-US" baseline="0" dirty="0"/>
              <a:t>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66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which circle you want to start with.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start with any of the three circles.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 the numbered steps in the circle you have chosen. </a:t>
            </a:r>
            <a:endParaRPr lang="sv-SE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82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Start by reading the cards belonging to</a:t>
            </a:r>
            <a:r>
              <a:rPr lang="sv-SE" baseline="0" dirty="0"/>
              <a:t> the circle you picked. </a:t>
            </a:r>
            <a:r>
              <a:rPr lang="sv-SE" b="1" baseline="0" dirty="0"/>
              <a:t>Read them out loud together.</a:t>
            </a:r>
          </a:p>
          <a:p>
            <a:endParaRPr lang="sv-SE" baseline="0" dirty="0"/>
          </a:p>
          <a:p>
            <a:r>
              <a:rPr lang="sv-SE" dirty="0"/>
              <a:t>Each </a:t>
            </a:r>
            <a:r>
              <a:rPr lang="sv-SE" baseline="0" dirty="0"/>
              <a:t>player now chooses one card that he/she has a story about. The story should be based on true events and not be about something superficial e.g. Santa Claus. </a:t>
            </a:r>
          </a:p>
          <a:p>
            <a:endParaRPr lang="sv-SE" baseline="0" dirty="0"/>
          </a:p>
          <a:p>
            <a:r>
              <a:rPr lang="sv-SE" baseline="0" dirty="0"/>
              <a:t>Be prepared to share the story with your group in the next step. </a:t>
            </a:r>
            <a:endParaRPr lang="sv-SE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4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have listened to all the stories in the group,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collectively decide on which story you would like to develop further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work on this story together as a group.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05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Now </a:t>
            </a:r>
            <a:r>
              <a:rPr lang="sv-SE" b="0" baseline="0" dirty="0"/>
              <a:t>work together on the chosen story and tweak it, </a:t>
            </a:r>
            <a:r>
              <a:rPr lang="sv-SE" b="1" baseline="0" dirty="0"/>
              <a:t>following the steps and instructions in the online template.</a:t>
            </a:r>
          </a:p>
          <a:p>
            <a:endParaRPr lang="sv-SE" baseline="0" dirty="0"/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creative and imaginative. The questions in the online template are there to guide you. </a:t>
            </a:r>
          </a:p>
          <a:p>
            <a:endParaRPr lang="sv-SE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5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think of a great title for the story you have worked so passionately 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wish, you can draw a story board or movie poster to illustrate your story when presenting it – or even act it out as a short play!</a:t>
            </a: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33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Here are the</a:t>
            </a:r>
            <a:r>
              <a:rPr lang="sv-SE" baseline="0" dirty="0"/>
              <a:t> groups for today. </a:t>
            </a:r>
          </a:p>
          <a:p>
            <a:endParaRPr lang="sv-SE" baseline="0"/>
          </a:p>
          <a:p>
            <a:r>
              <a:rPr lang="sv-SE" baseline="0"/>
              <a:t>Please </a:t>
            </a:r>
            <a:r>
              <a:rPr lang="sv-SE" baseline="0" dirty="0"/>
              <a:t>take one Storyselling game per group and gather back here at.... 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71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Storytelling</a:t>
            </a:r>
            <a:r>
              <a:rPr lang="en-US" dirty="0"/>
              <a:t> has been used throughout history to engage and convince people and make them</a:t>
            </a:r>
            <a:r>
              <a:rPr lang="en-US" baseline="0" dirty="0"/>
              <a:t> remember your message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Storytelling plays on our common feelings, like fear, hope and curiosity. </a:t>
            </a:r>
            <a:r>
              <a:rPr lang="en-US" b="1" dirty="0"/>
              <a:t>Because when we feel something, we remember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baseline="0" dirty="0"/>
              <a:t>Look at this image. </a:t>
            </a:r>
            <a:r>
              <a:rPr lang="sv-SE" baseline="0" dirty="0"/>
              <a:t>What if </a:t>
            </a:r>
            <a:r>
              <a:rPr lang="sv-SE" b="0" baseline="0" dirty="0"/>
              <a:t>you could help customers</a:t>
            </a:r>
            <a:r>
              <a:rPr lang="sv-SE" baseline="0" dirty="0"/>
              <a:t>, decision makers and job seekers </a:t>
            </a:r>
            <a:r>
              <a:rPr lang="sv-SE" b="1" baseline="0" dirty="0"/>
              <a:t>understand how our products are part of everyday life?</a:t>
            </a: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1" baseline="0" dirty="0"/>
              <a:t>Click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What if you showed that </a:t>
            </a:r>
            <a:r>
              <a:rPr lang="en-US" baseline="0" dirty="0"/>
              <a:t>the midwife’s car was fixed with our tools? That our vacuum pumps helped produce the medicine the mother needed? And that our medical air system saved the 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To stay relevant you must help people connect to your </a:t>
            </a:r>
            <a:r>
              <a:rPr lang="en-US" b="1" baseline="0" dirty="0"/>
              <a:t>brand on a deeper level</a:t>
            </a:r>
            <a:r>
              <a:rPr lang="en-US" baseline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is where storytelling</a:t>
            </a:r>
            <a:r>
              <a:rPr lang="en-US" b="1" baseline="0" dirty="0"/>
              <a:t> comes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65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0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Decisions are increasingly based on emotional connection and personal trust you have in a brand.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Emotional strategies outperform also in B2B.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This ten year study by IPA Databank Studies shows that m</a:t>
            </a:r>
            <a:r>
              <a:rPr lang="en-US" dirty="0"/>
              <a:t>arketing strategies that appeal to an audience’s emotions drive a massive 7x more business effects than campaigns that appeal to them on a rational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People want to work at, collaborate with and buy from companies that share their values and goals.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baseline="0" dirty="0"/>
              <a:t>This is why we must show the value we add to people, society and the world</a:t>
            </a:r>
            <a:r>
              <a:rPr lang="sv-SE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used well, storytelling will enhance your marketing effort,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new leads and ensure you stay top of mind.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Source: IPA Databank, 1998-2018 B2B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05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So, who are we then? </a:t>
            </a:r>
          </a:p>
          <a:p>
            <a:endParaRPr lang="sv-SE" dirty="0"/>
          </a:p>
          <a:p>
            <a:r>
              <a:rPr lang="sv-SE" dirty="0"/>
              <a:t>This is how we want</a:t>
            </a:r>
            <a:r>
              <a:rPr lang="sv-SE" baseline="0" dirty="0"/>
              <a:t> to be perceived: the competent visionary, empowering our customers to drive their business and the world forward.</a:t>
            </a:r>
          </a:p>
          <a:p>
            <a:endParaRPr lang="sv-SE" baseline="0" dirty="0"/>
          </a:p>
          <a:p>
            <a:r>
              <a:rPr lang="sv-SE" baseline="0" dirty="0"/>
              <a:t>We say that we are The Home of Industrial Ideas.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6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To be perceived as </a:t>
            </a:r>
            <a:r>
              <a:rPr lang="en-US" sz="1200" baseline="0" dirty="0"/>
              <a:t>the </a:t>
            </a:r>
            <a:r>
              <a:rPr lang="en-US" sz="1200" dirty="0"/>
              <a:t>Home of industrial ideas,</a:t>
            </a:r>
            <a:r>
              <a:rPr lang="en-US" sz="1200" baseline="0" dirty="0"/>
              <a:t> we must </a:t>
            </a:r>
            <a:r>
              <a:rPr lang="en-US" sz="1200" b="1" baseline="0" dirty="0"/>
              <a:t>bring it to life and show what it means to our stakeholders</a:t>
            </a:r>
            <a:r>
              <a:rPr lang="en-US" sz="1200" baseline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We</a:t>
            </a:r>
            <a:r>
              <a:rPr lang="sv-SE" sz="1200" baseline="0" dirty="0"/>
              <a:t> have to become great storytellers and </a:t>
            </a: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dirty="0"/>
              <a:t>Lead the industry with stories on the web and in social media</a:t>
            </a:r>
            <a:br>
              <a:rPr lang="en-IN" sz="1200" dirty="0"/>
            </a:br>
            <a:endParaRPr lang="en-IN" sz="1200" dirty="0"/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N" sz="1200" dirty="0"/>
              <a:t>Create engaging articles for internal and  external magazines</a:t>
            </a:r>
            <a:br>
              <a:rPr lang="en-IN" sz="1200" dirty="0"/>
            </a:br>
            <a:endParaRPr lang="en-IN" sz="1200" dirty="0"/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N" sz="1200" dirty="0"/>
              <a:t>Become entertaining and trustworthy speakers and presenters </a:t>
            </a:r>
            <a:br>
              <a:rPr lang="en-IN" sz="1200" dirty="0"/>
            </a:br>
            <a:endParaRPr lang="en-IN" sz="1200" dirty="0"/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N" sz="1200" dirty="0"/>
              <a:t>Make videos that are emotional and support our messages and ideas</a:t>
            </a:r>
            <a:br>
              <a:rPr lang="en-IN" sz="1200" dirty="0"/>
            </a:br>
            <a:endParaRPr lang="en-I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8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baseline="0" dirty="0"/>
          </a:p>
          <a:p>
            <a:r>
              <a:rPr lang="sv-SE" b="0" dirty="0"/>
              <a:t>The left image shows the </a:t>
            </a:r>
            <a:r>
              <a:rPr lang="sv-SE" b="0" baseline="0" dirty="0"/>
              <a:t>traditional and still very common way of describing product features and benefits. </a:t>
            </a:r>
          </a:p>
          <a:p>
            <a:endParaRPr lang="sv-SE" baseline="0" dirty="0"/>
          </a:p>
          <a:p>
            <a:r>
              <a:rPr lang="sv-SE" baseline="0" dirty="0"/>
              <a:t>But what if we took it </a:t>
            </a:r>
            <a:r>
              <a:rPr lang="sv-SE" b="1" baseline="0" dirty="0"/>
              <a:t>one step further and described the greater value</a:t>
            </a:r>
            <a:r>
              <a:rPr lang="sv-SE" baseline="0" dirty="0"/>
              <a:t>? </a:t>
            </a:r>
          </a:p>
          <a:p>
            <a:endParaRPr lang="sv-SE" baseline="0" dirty="0"/>
          </a:p>
          <a:p>
            <a:r>
              <a:rPr lang="sv-SE" baseline="0" dirty="0"/>
              <a:t>In fact, the product’s top performance enables well-functioning public transportation for a traffic-jammed city. </a:t>
            </a:r>
          </a:p>
          <a:p>
            <a:endParaRPr lang="sv-SE" baseline="0" dirty="0"/>
          </a:p>
          <a:p>
            <a:r>
              <a:rPr lang="sv-SE" b="1" baseline="0" dirty="0"/>
              <a:t>The message immediately became more engaging and memorable.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next step would be </a:t>
            </a:r>
            <a:r>
              <a:rPr lang="sv-SE" b="0" dirty="0"/>
              <a:t>to </a:t>
            </a:r>
            <a:r>
              <a:rPr lang="sv-SE" b="0" baseline="0" dirty="0"/>
              <a:t>fully focus on the greater good. </a:t>
            </a:r>
            <a:r>
              <a:rPr lang="sv-SE" b="1" baseline="0" dirty="0"/>
              <a:t>What does it mean that your product never fails? </a:t>
            </a:r>
          </a:p>
          <a:p>
            <a:endParaRPr lang="sv-SE" b="1" baseline="0" dirty="0"/>
          </a:p>
          <a:p>
            <a:r>
              <a:rPr lang="sv-SE" b="1" baseline="0" dirty="0"/>
              <a:t>Why is it important that the transportation system can run at all times? What would happen if it didn’t? </a:t>
            </a:r>
          </a:p>
          <a:p>
            <a:endParaRPr lang="sv-SE" baseline="0" dirty="0"/>
          </a:p>
          <a:p>
            <a:r>
              <a:rPr lang="sv-SE" baseline="0" dirty="0"/>
              <a:t>Even when just expressed in a short sentence like here, a fully story-based message will </a:t>
            </a:r>
            <a:r>
              <a:rPr lang="sv-SE" b="1" baseline="0" dirty="0"/>
              <a:t>build a strong emotional bond to your brand. </a:t>
            </a:r>
          </a:p>
          <a:p>
            <a:endParaRPr lang="sv-SE" baseline="0" dirty="0"/>
          </a:p>
          <a:p>
            <a:r>
              <a:rPr lang="sv-SE" baseline="0" dirty="0"/>
              <a:t>The same method can be used when making a sales pitch or giving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pep speech to your team.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4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31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it’s time to learn how to use storytelling to build your brand. </a:t>
            </a:r>
          </a:p>
          <a:p>
            <a:endParaRPr lang="en-US" dirty="0"/>
          </a:p>
          <a:p>
            <a:r>
              <a:rPr lang="en-US" dirty="0"/>
              <a:t>Let’s start by looking at this</a:t>
            </a:r>
            <a:r>
              <a:rPr lang="en-US" baseline="0" dirty="0"/>
              <a:t> video.</a:t>
            </a:r>
            <a:endParaRPr lang="en-US" dirty="0"/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https://youtu.be/__livImVbDc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496713F7-002A-4A2F-9BA9-2A07F13364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>
            <a:off x="0" y="2069333"/>
            <a:ext cx="5691600" cy="4806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559129 h 4839941"/>
              <a:gd name="connsiteX5" fmla="*/ 1086393 w 5691478"/>
              <a:gd name="connsiteY5" fmla="*/ 0 h 4839941"/>
              <a:gd name="connsiteX0" fmla="*/ 941115 w 5691478"/>
              <a:gd name="connsiteY0" fmla="*/ 0 h 4788667"/>
              <a:gd name="connsiteX1" fmla="*/ 5691478 w 5691478"/>
              <a:gd name="connsiteY1" fmla="*/ 2826303 h 4788667"/>
              <a:gd name="connsiteX2" fmla="*/ 4465256 w 5691478"/>
              <a:gd name="connsiteY2" fmla="*/ 4788667 h 4788667"/>
              <a:gd name="connsiteX3" fmla="*/ 0 w 5691478"/>
              <a:gd name="connsiteY3" fmla="*/ 4788667 h 4788667"/>
              <a:gd name="connsiteX4" fmla="*/ 0 w 5691478"/>
              <a:gd name="connsiteY4" fmla="*/ 1507855 h 4788667"/>
              <a:gd name="connsiteX5" fmla="*/ 941115 w 5691478"/>
              <a:gd name="connsiteY5" fmla="*/ 0 h 4788667"/>
              <a:gd name="connsiteX0" fmla="*/ 941115 w 5665840"/>
              <a:gd name="connsiteY0" fmla="*/ 0 h 4788667"/>
              <a:gd name="connsiteX1" fmla="*/ 5665840 w 5665840"/>
              <a:gd name="connsiteY1" fmla="*/ 2945944 h 4788667"/>
              <a:gd name="connsiteX2" fmla="*/ 4465256 w 5665840"/>
              <a:gd name="connsiteY2" fmla="*/ 4788667 h 4788667"/>
              <a:gd name="connsiteX3" fmla="*/ 0 w 5665840"/>
              <a:gd name="connsiteY3" fmla="*/ 4788667 h 4788667"/>
              <a:gd name="connsiteX4" fmla="*/ 0 w 5665840"/>
              <a:gd name="connsiteY4" fmla="*/ 1507855 h 4788667"/>
              <a:gd name="connsiteX5" fmla="*/ 941115 w 5665840"/>
              <a:gd name="connsiteY5" fmla="*/ 0 h 4788667"/>
              <a:gd name="connsiteX0" fmla="*/ 941115 w 5665840"/>
              <a:gd name="connsiteY0" fmla="*/ 0 h 4788667"/>
              <a:gd name="connsiteX1" fmla="*/ 5665840 w 5665840"/>
              <a:gd name="connsiteY1" fmla="*/ 2945944 h 4788667"/>
              <a:gd name="connsiteX2" fmla="*/ 4465256 w 5665840"/>
              <a:gd name="connsiteY2" fmla="*/ 4788667 h 4788667"/>
              <a:gd name="connsiteX3" fmla="*/ 0 w 5665840"/>
              <a:gd name="connsiteY3" fmla="*/ 4788667 h 4788667"/>
              <a:gd name="connsiteX4" fmla="*/ 0 w 5665840"/>
              <a:gd name="connsiteY4" fmla="*/ 1507855 h 4788667"/>
              <a:gd name="connsiteX5" fmla="*/ 941115 w 5665840"/>
              <a:gd name="connsiteY5" fmla="*/ 0 h 4788667"/>
              <a:gd name="connsiteX0" fmla="*/ 941115 w 5682932"/>
              <a:gd name="connsiteY0" fmla="*/ 0 h 4788667"/>
              <a:gd name="connsiteX1" fmla="*/ 5682932 w 5682932"/>
              <a:gd name="connsiteY1" fmla="*/ 2971581 h 4788667"/>
              <a:gd name="connsiteX2" fmla="*/ 4465256 w 5682932"/>
              <a:gd name="connsiteY2" fmla="*/ 4788667 h 4788667"/>
              <a:gd name="connsiteX3" fmla="*/ 0 w 5682932"/>
              <a:gd name="connsiteY3" fmla="*/ 4788667 h 4788667"/>
              <a:gd name="connsiteX4" fmla="*/ 0 w 5682932"/>
              <a:gd name="connsiteY4" fmla="*/ 1507855 h 4788667"/>
              <a:gd name="connsiteX5" fmla="*/ 941115 w 5682932"/>
              <a:gd name="connsiteY5" fmla="*/ 0 h 4788667"/>
              <a:gd name="connsiteX0" fmla="*/ 941115 w 5682932"/>
              <a:gd name="connsiteY0" fmla="*/ 0 h 4788667"/>
              <a:gd name="connsiteX1" fmla="*/ 5682932 w 5682932"/>
              <a:gd name="connsiteY1" fmla="*/ 2971581 h 4788667"/>
              <a:gd name="connsiteX2" fmla="*/ 4542168 w 5682932"/>
              <a:gd name="connsiteY2" fmla="*/ 4780121 h 4788667"/>
              <a:gd name="connsiteX3" fmla="*/ 0 w 5682932"/>
              <a:gd name="connsiteY3" fmla="*/ 4788667 h 4788667"/>
              <a:gd name="connsiteX4" fmla="*/ 0 w 5682932"/>
              <a:gd name="connsiteY4" fmla="*/ 1507855 h 4788667"/>
              <a:gd name="connsiteX5" fmla="*/ 941115 w 5682932"/>
              <a:gd name="connsiteY5" fmla="*/ 0 h 478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2932" h="4788667">
                <a:moveTo>
                  <a:pt x="941115" y="0"/>
                </a:moveTo>
                <a:lnTo>
                  <a:pt x="5682932" y="2971581"/>
                </a:lnTo>
                <a:lnTo>
                  <a:pt x="4542168" y="4780121"/>
                </a:lnTo>
                <a:lnTo>
                  <a:pt x="0" y="4788667"/>
                </a:lnTo>
                <a:lnTo>
                  <a:pt x="0" y="1507855"/>
                </a:lnTo>
                <a:lnTo>
                  <a:pt x="94111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C36D962-405D-465C-8C41-BCC999E562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14153" y="5715000"/>
            <a:ext cx="3883633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8DB099-8D6B-44D2-899F-F8053BB12D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14153" y="4166311"/>
            <a:ext cx="3918147" cy="1510589"/>
          </a:xfrm>
          <a:custGeom>
            <a:avLst/>
            <a:gdLst>
              <a:gd name="connsiteX0" fmla="*/ 0 w 3883633"/>
              <a:gd name="connsiteY0" fmla="*/ 0 h 1497889"/>
              <a:gd name="connsiteX1" fmla="*/ 3883633 w 3883633"/>
              <a:gd name="connsiteY1" fmla="*/ 0 h 1497889"/>
              <a:gd name="connsiteX2" fmla="*/ 3883633 w 3883633"/>
              <a:gd name="connsiteY2" fmla="*/ 1497889 h 1497889"/>
              <a:gd name="connsiteX3" fmla="*/ 0 w 3883633"/>
              <a:gd name="connsiteY3" fmla="*/ 1497889 h 1497889"/>
              <a:gd name="connsiteX4" fmla="*/ 0 w 3883633"/>
              <a:gd name="connsiteY4" fmla="*/ 0 h 1497889"/>
              <a:gd name="connsiteX0" fmla="*/ 0 w 3883633"/>
              <a:gd name="connsiteY0" fmla="*/ 0 h 1497889"/>
              <a:gd name="connsiteX1" fmla="*/ 3883633 w 3883633"/>
              <a:gd name="connsiteY1" fmla="*/ 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0 h 1497889"/>
              <a:gd name="connsiteX1" fmla="*/ 3388333 w 3883633"/>
              <a:gd name="connsiteY1" fmla="*/ 2540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0 h 1497889"/>
              <a:gd name="connsiteX1" fmla="*/ 3172433 w 3883633"/>
              <a:gd name="connsiteY1" fmla="*/ 1270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0 h 1497889"/>
              <a:gd name="connsiteX1" fmla="*/ 2981933 w 3883633"/>
              <a:gd name="connsiteY1" fmla="*/ 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12700 h 1510589"/>
              <a:gd name="connsiteX1" fmla="*/ 2880333 w 3883633"/>
              <a:gd name="connsiteY1" fmla="*/ 0 h 1510589"/>
              <a:gd name="connsiteX2" fmla="*/ 3867347 w 3883633"/>
              <a:gd name="connsiteY2" fmla="*/ 812089 h 1510589"/>
              <a:gd name="connsiteX3" fmla="*/ 3883633 w 3883633"/>
              <a:gd name="connsiteY3" fmla="*/ 1510589 h 1510589"/>
              <a:gd name="connsiteX4" fmla="*/ 0 w 3883633"/>
              <a:gd name="connsiteY4" fmla="*/ 1510589 h 1510589"/>
              <a:gd name="connsiteX5" fmla="*/ 0 w 3883633"/>
              <a:gd name="connsiteY5" fmla="*/ 12700 h 1510589"/>
              <a:gd name="connsiteX0" fmla="*/ 0 w 3883633"/>
              <a:gd name="connsiteY0" fmla="*/ 12700 h 1510589"/>
              <a:gd name="connsiteX1" fmla="*/ 2778733 w 3883633"/>
              <a:gd name="connsiteY1" fmla="*/ 0 h 1510589"/>
              <a:gd name="connsiteX2" fmla="*/ 3867347 w 3883633"/>
              <a:gd name="connsiteY2" fmla="*/ 812089 h 1510589"/>
              <a:gd name="connsiteX3" fmla="*/ 3883633 w 3883633"/>
              <a:gd name="connsiteY3" fmla="*/ 1510589 h 1510589"/>
              <a:gd name="connsiteX4" fmla="*/ 0 w 3883633"/>
              <a:gd name="connsiteY4" fmla="*/ 1510589 h 1510589"/>
              <a:gd name="connsiteX5" fmla="*/ 0 w 3883633"/>
              <a:gd name="connsiteY5" fmla="*/ 12700 h 151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633" h="1510589">
                <a:moveTo>
                  <a:pt x="0" y="12700"/>
                </a:moveTo>
                <a:lnTo>
                  <a:pt x="2778733" y="0"/>
                </a:lnTo>
                <a:lnTo>
                  <a:pt x="3867347" y="812089"/>
                </a:lnTo>
                <a:lnTo>
                  <a:pt x="3883633" y="1510589"/>
                </a:lnTo>
                <a:lnTo>
                  <a:pt x="0" y="1510589"/>
                </a:lnTo>
                <a:lnTo>
                  <a:pt x="0" y="12700"/>
                </a:ln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>
              <a:defRPr sz="3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4F55F94-E0EE-4D85-A09A-8608257A93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00763" y="451051"/>
            <a:ext cx="1371243" cy="900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picture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9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4E209E4F-4AE0-4CF4-BA46-30067A88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6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F88376B-194F-4A87-B72B-71794631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266365-AE6E-48E5-B5D4-2F6F4A48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361D7B8-89AC-4F5E-909F-FE8B223E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7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F5AE6270-DA41-40AD-805B-D20F63EF3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6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B610D29E-7861-4D82-B064-81358FA09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2AA537F-1AA1-4D36-BB20-D5C4BF856CD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B8A5A81-3CE8-4A4F-ADC5-E5A009F668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A950A0-4505-4D0D-AD11-A7CFC49E8C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0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14666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CB910776-A0BC-4190-9215-970F4B54F9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666" y="1514476"/>
            <a:ext cx="11157095" cy="4314825"/>
          </a:xfrm>
        </p:spPr>
        <p:txBody>
          <a:bodyPr>
            <a:noAutofit/>
          </a:bodyPr>
          <a:lstStyle>
            <a:lvl1pPr>
              <a:defRPr sz="1799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B12249-61D8-4E89-94F9-FC446535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9636F-1A48-4245-BB39-1797B06A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4CA72E-F710-489C-998C-75C6279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">
            <a:extLst>
              <a:ext uri="{FF2B5EF4-FFF2-40B4-BE49-F238E27FC236}">
                <a16:creationId xmlns:a16="http://schemas.microsoft.com/office/drawing/2014/main" id="{D8CB6212-F0DD-40E8-A7AD-DEEEED0DAB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242" y="1514476"/>
            <a:ext cx="11157095" cy="4314825"/>
          </a:xfrm>
        </p:spPr>
        <p:txBody>
          <a:bodyPr>
            <a:noAutofit/>
          </a:bodyPr>
          <a:lstStyle>
            <a:lvl1pPr>
              <a:defRPr sz="1799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C4F19B2-E3BB-406C-B54F-A0073F3B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1135E0-D41A-4E27-B210-AC44EE1189A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5C778-F838-4D29-83CE-90A9922DA59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72F3C-F272-46FB-8EF5-F7EB69E7DE9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5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9D5D00-F662-460E-A3EF-EE547395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9F99BD-BD67-407F-AB36-20A305FB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D40645-B4EC-4D7D-83BD-8591AAE8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578608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B890BA-AD05-4E4A-9EF9-37C8825C15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9" y="762"/>
            <a:ext cx="12187261" cy="68564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A0AEB-8DE8-4B42-8B76-CA38CFE960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063" y="3281956"/>
            <a:ext cx="7200000" cy="5724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3582F9C-D650-42C5-8F60-F5C06B4B3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63" y="2670296"/>
            <a:ext cx="7200000" cy="572400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section header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93759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8391"/>
            <a:ext cx="11160000" cy="525401"/>
          </a:xfrm>
        </p:spPr>
        <p:txBody>
          <a:bodyPr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4800" y="1514476"/>
            <a:ext cx="5308815" cy="4316400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7542" y="1514476"/>
            <a:ext cx="5312784" cy="4316400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04D6F504-E9DC-484F-9834-967580088B77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1126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3C27BBCE-7E4A-489E-9776-65E443FF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590984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8391"/>
            <a:ext cx="11160000" cy="525401"/>
          </a:xfrm>
        </p:spPr>
        <p:txBody>
          <a:bodyPr anchor="t"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4800" y="1514476"/>
            <a:ext cx="5308815" cy="4316400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7542" y="1514476"/>
            <a:ext cx="5312784" cy="4316400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04D6F504-E9DC-484F-9834-967580088B77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1126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">
            <a:extLst>
              <a:ext uri="{FF2B5EF4-FFF2-40B4-BE49-F238E27FC236}">
                <a16:creationId xmlns:a16="http://schemas.microsoft.com/office/drawing/2014/main" id="{CFDB65C5-7CFA-4542-927C-503416845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116815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8391"/>
            <a:ext cx="11160000" cy="525401"/>
          </a:xfrm>
        </p:spPr>
        <p:txBody>
          <a:bodyPr anchor="t"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4800" y="1514476"/>
            <a:ext cx="6093641" cy="4316400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132368" y="1514476"/>
            <a:ext cx="4527958" cy="4316400"/>
          </a:xfrm>
        </p:spPr>
        <p:txBody>
          <a:bodyPr wrap="none" tIns="108000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D0C4F598-CF97-493C-9CD6-A244394933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FA8DD6C8-00C5-4B4F-AD04-912091926A2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880462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EA698F1-C153-4162-B364-BD354B7F906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B1C2EB0-1E2F-4D98-9EBD-57697C17B7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42071FE-A365-478B-9001-F295E4427B2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70491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8391"/>
            <a:ext cx="11160000" cy="525401"/>
          </a:xfrm>
        </p:spPr>
        <p:txBody>
          <a:bodyPr anchor="t"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8613" y="1514476"/>
            <a:ext cx="6081715" cy="4316400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14800" y="1514476"/>
            <a:ext cx="4522796" cy="4316400"/>
          </a:xfrm>
        </p:spPr>
        <p:txBody>
          <a:bodyPr wrap="none" tIns="108000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14800" y="957600"/>
            <a:ext cx="11125477" cy="395302"/>
          </a:xfrm>
        </p:spPr>
        <p:txBody>
          <a:bodyPr wrap="square" lIns="0" tIns="46800" rIns="9000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2" name="Straight Connector">
            <a:extLst>
              <a:ext uri="{FF2B5EF4-FFF2-40B4-BE49-F238E27FC236}">
                <a16:creationId xmlns:a16="http://schemas.microsoft.com/office/drawing/2014/main" id="{61652C24-7502-43B1-B1A4-119196E2DE1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318161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85E4-FA3F-49C8-99D0-2E53CF4E62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8DDC7-8B1D-46F5-9204-0234A65C93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11EDB-8DBF-41F5-89FD-A3F2C051A21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61143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0">
            <a:extLst>
              <a:ext uri="{FF2B5EF4-FFF2-40B4-BE49-F238E27FC236}">
                <a16:creationId xmlns:a16="http://schemas.microsoft.com/office/drawing/2014/main" id="{8A783B67-AD74-4CDC-ADE2-DDECAC277D7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A15F6D1-58A5-47DE-8B41-AF97614F34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3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82B4F-D3EE-4735-9D05-EB4F55EDD013}"/>
              </a:ext>
            </a:extLst>
          </p:cNvPr>
          <p:cNvSpPr/>
          <p:nvPr userDrawn="1"/>
        </p:nvSpPr>
        <p:spPr bwMode="gray">
          <a:xfrm>
            <a:off x="10226021" y="544514"/>
            <a:ext cx="1435893" cy="942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>
            <a:off x="-15240" y="2079019"/>
            <a:ext cx="5691600" cy="4788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101633 w 5706718"/>
              <a:gd name="connsiteY0" fmla="*/ 0 h 4839941"/>
              <a:gd name="connsiteX1" fmla="*/ 5706718 w 5706718"/>
              <a:gd name="connsiteY1" fmla="*/ 2877577 h 4839941"/>
              <a:gd name="connsiteX2" fmla="*/ 4480496 w 5706718"/>
              <a:gd name="connsiteY2" fmla="*/ 4839941 h 4839941"/>
              <a:gd name="connsiteX3" fmla="*/ 15240 w 5706718"/>
              <a:gd name="connsiteY3" fmla="*/ 4839941 h 4839941"/>
              <a:gd name="connsiteX4" fmla="*/ 0 w 5706718"/>
              <a:gd name="connsiteY4" fmla="*/ 1578571 h 4839941"/>
              <a:gd name="connsiteX5" fmla="*/ 1101633 w 5706718"/>
              <a:gd name="connsiteY5" fmla="*/ 0 h 4839941"/>
              <a:gd name="connsiteX0" fmla="*/ 956853 w 5706718"/>
              <a:gd name="connsiteY0" fmla="*/ 0 h 4794221"/>
              <a:gd name="connsiteX1" fmla="*/ 5706718 w 5706718"/>
              <a:gd name="connsiteY1" fmla="*/ 2831857 h 4794221"/>
              <a:gd name="connsiteX2" fmla="*/ 4480496 w 5706718"/>
              <a:gd name="connsiteY2" fmla="*/ 4794221 h 4794221"/>
              <a:gd name="connsiteX3" fmla="*/ 15240 w 5706718"/>
              <a:gd name="connsiteY3" fmla="*/ 4794221 h 4794221"/>
              <a:gd name="connsiteX4" fmla="*/ 0 w 5706718"/>
              <a:gd name="connsiteY4" fmla="*/ 1532851 h 4794221"/>
              <a:gd name="connsiteX5" fmla="*/ 956853 w 5706718"/>
              <a:gd name="connsiteY5" fmla="*/ 0 h 4794221"/>
              <a:gd name="connsiteX0" fmla="*/ 956853 w 5683858"/>
              <a:gd name="connsiteY0" fmla="*/ 0 h 4794221"/>
              <a:gd name="connsiteX1" fmla="*/ 5683858 w 5683858"/>
              <a:gd name="connsiteY1" fmla="*/ 2961397 h 4794221"/>
              <a:gd name="connsiteX2" fmla="*/ 4480496 w 5683858"/>
              <a:gd name="connsiteY2" fmla="*/ 4794221 h 4794221"/>
              <a:gd name="connsiteX3" fmla="*/ 15240 w 5683858"/>
              <a:gd name="connsiteY3" fmla="*/ 4794221 h 4794221"/>
              <a:gd name="connsiteX4" fmla="*/ 0 w 5683858"/>
              <a:gd name="connsiteY4" fmla="*/ 1532851 h 4794221"/>
              <a:gd name="connsiteX5" fmla="*/ 956853 w 5683858"/>
              <a:gd name="connsiteY5" fmla="*/ 0 h 4794221"/>
              <a:gd name="connsiteX0" fmla="*/ 956853 w 5683858"/>
              <a:gd name="connsiteY0" fmla="*/ 0 h 4794221"/>
              <a:gd name="connsiteX1" fmla="*/ 5683858 w 5683858"/>
              <a:gd name="connsiteY1" fmla="*/ 2961397 h 4794221"/>
              <a:gd name="connsiteX2" fmla="*/ 4480496 w 5683858"/>
              <a:gd name="connsiteY2" fmla="*/ 4794221 h 4794221"/>
              <a:gd name="connsiteX3" fmla="*/ 15240 w 5683858"/>
              <a:gd name="connsiteY3" fmla="*/ 4794221 h 4794221"/>
              <a:gd name="connsiteX4" fmla="*/ 0 w 5683858"/>
              <a:gd name="connsiteY4" fmla="*/ 1532851 h 4794221"/>
              <a:gd name="connsiteX5" fmla="*/ 956853 w 5683858"/>
              <a:gd name="connsiteY5" fmla="*/ 0 h 4794221"/>
              <a:gd name="connsiteX0" fmla="*/ 941613 w 5683858"/>
              <a:gd name="connsiteY0" fmla="*/ 0 h 4778981"/>
              <a:gd name="connsiteX1" fmla="*/ 5683858 w 5683858"/>
              <a:gd name="connsiteY1" fmla="*/ 2946157 h 4778981"/>
              <a:gd name="connsiteX2" fmla="*/ 4480496 w 5683858"/>
              <a:gd name="connsiteY2" fmla="*/ 4778981 h 4778981"/>
              <a:gd name="connsiteX3" fmla="*/ 15240 w 5683858"/>
              <a:gd name="connsiteY3" fmla="*/ 4778981 h 4778981"/>
              <a:gd name="connsiteX4" fmla="*/ 0 w 5683858"/>
              <a:gd name="connsiteY4" fmla="*/ 1517611 h 4778981"/>
              <a:gd name="connsiteX5" fmla="*/ 941613 w 5683858"/>
              <a:gd name="connsiteY5" fmla="*/ 0 h 477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3858" h="4778981">
                <a:moveTo>
                  <a:pt x="941613" y="0"/>
                </a:moveTo>
                <a:lnTo>
                  <a:pt x="5683858" y="2946157"/>
                </a:lnTo>
                <a:cubicBezTo>
                  <a:pt x="5328457" y="3572338"/>
                  <a:pt x="4881617" y="4168040"/>
                  <a:pt x="4480496" y="4778981"/>
                </a:cubicBezTo>
                <a:lnTo>
                  <a:pt x="15240" y="4778981"/>
                </a:lnTo>
                <a:lnTo>
                  <a:pt x="0" y="1517611"/>
                </a:lnTo>
                <a:lnTo>
                  <a:pt x="941613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1D27A07-22B7-4A76-B9A1-449B4C7C8E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14153" y="5715000"/>
            <a:ext cx="3883633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AD650-E85E-46E8-9F33-91B4CC9B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14153" y="4179011"/>
            <a:ext cx="3892747" cy="1497889"/>
          </a:xfrm>
          <a:custGeom>
            <a:avLst/>
            <a:gdLst>
              <a:gd name="connsiteX0" fmla="*/ 0 w 3892747"/>
              <a:gd name="connsiteY0" fmla="*/ 0 h 1497889"/>
              <a:gd name="connsiteX1" fmla="*/ 3892747 w 3892747"/>
              <a:gd name="connsiteY1" fmla="*/ 0 h 1497889"/>
              <a:gd name="connsiteX2" fmla="*/ 3892747 w 3892747"/>
              <a:gd name="connsiteY2" fmla="*/ 1497889 h 1497889"/>
              <a:gd name="connsiteX3" fmla="*/ 0 w 3892747"/>
              <a:gd name="connsiteY3" fmla="*/ 1497889 h 1497889"/>
              <a:gd name="connsiteX4" fmla="*/ 0 w 3892747"/>
              <a:gd name="connsiteY4" fmla="*/ 0 h 1497889"/>
              <a:gd name="connsiteX0" fmla="*/ 0 w 3892747"/>
              <a:gd name="connsiteY0" fmla="*/ 0 h 1497889"/>
              <a:gd name="connsiteX1" fmla="*/ 3892747 w 3892747"/>
              <a:gd name="connsiteY1" fmla="*/ 0 h 1497889"/>
              <a:gd name="connsiteX2" fmla="*/ 3892747 w 3892747"/>
              <a:gd name="connsiteY2" fmla="*/ 799389 h 1497889"/>
              <a:gd name="connsiteX3" fmla="*/ 3892747 w 3892747"/>
              <a:gd name="connsiteY3" fmla="*/ 1497889 h 1497889"/>
              <a:gd name="connsiteX4" fmla="*/ 0 w 3892747"/>
              <a:gd name="connsiteY4" fmla="*/ 1497889 h 1497889"/>
              <a:gd name="connsiteX5" fmla="*/ 0 w 3892747"/>
              <a:gd name="connsiteY5" fmla="*/ 0 h 1497889"/>
              <a:gd name="connsiteX0" fmla="*/ 0 w 3892747"/>
              <a:gd name="connsiteY0" fmla="*/ 0 h 1497889"/>
              <a:gd name="connsiteX1" fmla="*/ 2749747 w 3892747"/>
              <a:gd name="connsiteY1" fmla="*/ 0 h 1497889"/>
              <a:gd name="connsiteX2" fmla="*/ 3892747 w 3892747"/>
              <a:gd name="connsiteY2" fmla="*/ 799389 h 1497889"/>
              <a:gd name="connsiteX3" fmla="*/ 3892747 w 3892747"/>
              <a:gd name="connsiteY3" fmla="*/ 1497889 h 1497889"/>
              <a:gd name="connsiteX4" fmla="*/ 0 w 3892747"/>
              <a:gd name="connsiteY4" fmla="*/ 1497889 h 1497889"/>
              <a:gd name="connsiteX5" fmla="*/ 0 w 3892747"/>
              <a:gd name="connsiteY5" fmla="*/ 0 h 149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2747" h="1497889">
                <a:moveTo>
                  <a:pt x="0" y="0"/>
                </a:moveTo>
                <a:lnTo>
                  <a:pt x="2749747" y="0"/>
                </a:lnTo>
                <a:lnTo>
                  <a:pt x="3892747" y="799389"/>
                </a:lnTo>
                <a:lnTo>
                  <a:pt x="3892747" y="1497889"/>
                </a:lnTo>
                <a:lnTo>
                  <a:pt x="0" y="1497889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>
              <a:defRPr sz="3000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3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and Wid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">
            <a:extLst>
              <a:ext uri="{FF2B5EF4-FFF2-40B4-BE49-F238E27FC236}">
                <a16:creationId xmlns:a16="http://schemas.microsoft.com/office/drawing/2014/main" id="{A3F21AEB-9EB3-41BB-9110-F6EACB40A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7489697A-2964-4055-9D20-3E699F185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FD0FAA9-BC58-4C79-BB53-B6B192E6DB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14800" y="1514476"/>
            <a:ext cx="3701835" cy="3844924"/>
          </a:xfrm>
        </p:spPr>
        <p:txBody>
          <a:bodyPr>
            <a:noAutofit/>
          </a:bodyPr>
          <a:lstStyle>
            <a:lvl1pPr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05B9C819-349B-4C1A-B40A-BB7DF4FF8D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3061" y="1514475"/>
            <a:ext cx="7188627" cy="3844924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EA85A8-500F-476E-BB71-9146A602134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C5911-8CE1-4A8A-BEE5-FE015F6896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83EDB2-2FFF-46BE-BB7A-072DF113B50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8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and Wid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3BDB91-DB15-4193-A618-77005A02E2F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973525" y="1514476"/>
            <a:ext cx="3701835" cy="3844924"/>
          </a:xfrm>
        </p:spPr>
        <p:txBody>
          <a:bodyPr>
            <a:noAutofit/>
          </a:bodyPr>
          <a:lstStyle>
            <a:lvl1pPr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9CF433A4-34B4-42E2-B082-D34B22F904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4800" y="1514475"/>
            <a:ext cx="7188627" cy="3844924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CBFC6761-E9A5-45FF-8B53-2DA809A37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62FF28CD-229F-4150-A034-29D0730E9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A7A73-1FB0-48F1-9259-2CD1263D7B7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0CE0F-81FE-4566-8142-2DD207F08CE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B01D26C-D963-4092-9D79-9BB156665CC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5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8391"/>
            <a:ext cx="11160000" cy="525401"/>
          </a:xfrm>
        </p:spPr>
        <p:txBody>
          <a:bodyPr anchor="t"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14800" y="1514476"/>
            <a:ext cx="5300869" cy="4248000"/>
          </a:xfrm>
        </p:spPr>
        <p:txBody>
          <a:bodyPr wrap="none" tIns="108000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357869" y="1514476"/>
            <a:ext cx="5302457" cy="4248000"/>
          </a:xfrm>
        </p:spPr>
        <p:txBody>
          <a:bodyPr wrap="none" tIns="108000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14800" y="957600"/>
            <a:ext cx="11125477" cy="395302"/>
          </a:xfrm>
        </p:spPr>
        <p:txBody>
          <a:bodyPr wrap="square" lIns="0" tIns="46800" rIns="9000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5AE4799E-B01D-49D8-BC75-8B0FDBA5D4A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88569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42585-2B53-4B16-903F-6055779E071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72960-E744-4C7F-ADED-F7FB159002C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79DE96-A81C-4941-9A37-2800B417D1C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25380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 picture to the left and Conten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3BDB91-DB15-4193-A618-77005A02E2F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58075" y="0"/>
            <a:ext cx="4733925" cy="5962650"/>
          </a:xfrm>
        </p:spPr>
        <p:txBody>
          <a:bodyPr lIns="396000" tIns="756000">
            <a:noAutofit/>
          </a:bodyPr>
          <a:lstStyle>
            <a:lvl1pPr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9CF433A4-34B4-42E2-B082-D34B22F904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7458075" cy="596265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7583E-654C-406A-B3F2-6B3C445911C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E1CE5-4995-46FB-B029-0594C87357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7D9D7D-9396-4A09-B55A-CDBB46B37024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C77EC9CD-522A-41A5-A7D1-599A5D0A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2DA8A2A-6CC7-4298-89D3-197207628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6BEF72A-8A41-4F3E-8729-AC1FC73D92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21503951-C2A0-42A2-A113-452445AEB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712A33BF-659D-4390-B2F1-32D3657A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6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 picture to the right and Content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3BDB91-DB15-4193-A618-77005A02E2F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0" y="0"/>
            <a:ext cx="4733925" cy="5962650"/>
          </a:xfrm>
        </p:spPr>
        <p:txBody>
          <a:bodyPr lIns="396000" tIns="756000">
            <a:noAutofit/>
          </a:bodyPr>
          <a:lstStyle>
            <a:lvl1pPr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9CF433A4-34B4-42E2-B082-D34B22F904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37100" y="0"/>
            <a:ext cx="7458075" cy="596265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7583E-654C-406A-B3F2-6B3C445911C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E1CE5-4995-46FB-B029-0594C87357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7D9D7D-9396-4A09-B55A-CDBB46B37024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C77EC9CD-522A-41A5-A7D1-599A5D0A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2DA8A2A-6CC7-4298-89D3-197207628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6BEF72A-8A41-4F3E-8729-AC1FC73D92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21503951-C2A0-42A2-A113-452445AEB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FEEFF2EF-57E3-45FD-9502-1CA08E3E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1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High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9859AA7-4455-40DE-8D32-4F036B5B0A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82385" y="5198860"/>
            <a:ext cx="4373878" cy="379871"/>
          </a:xfrm>
        </p:spPr>
        <p:txBody>
          <a:bodyPr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7441FFB-20D3-48D1-AA35-CF349493CBF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82385" y="4865485"/>
            <a:ext cx="4373878" cy="31750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32D9901-2BAF-4242-A685-7DAA89A18A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82385" y="3970135"/>
            <a:ext cx="4372425" cy="379871"/>
          </a:xfrm>
        </p:spPr>
        <p:txBody>
          <a:bodyPr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8DE687A-D298-48D3-9E89-CC544B023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82385" y="3636760"/>
            <a:ext cx="4372425" cy="31750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8A1CB8C-D1CE-4A34-A712-3276AA774D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82385" y="2760460"/>
            <a:ext cx="4372425" cy="379871"/>
          </a:xfrm>
        </p:spPr>
        <p:txBody>
          <a:bodyPr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0F5E6D4-946E-492D-8815-B63617571D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82385" y="2427085"/>
            <a:ext cx="4372425" cy="31750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A3A932B-2261-4A77-9027-FE21E58148D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52115" y="4859238"/>
            <a:ext cx="612615" cy="727200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2CEF75-3461-4DB3-918E-7E69E8B8683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52115" y="3630054"/>
            <a:ext cx="612615" cy="727200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3F094854-10CD-42B2-8501-3E1E39F92F4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52115" y="2413131"/>
            <a:ext cx="612615" cy="727200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Left Picture Placeholder">
            <a:extLst>
              <a:ext uri="{FF2B5EF4-FFF2-40B4-BE49-F238E27FC236}">
                <a16:creationId xmlns:a16="http://schemas.microsoft.com/office/drawing/2014/main" id="{31266DEE-41CD-4CA2-B0C6-5C106494087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834131" y="0"/>
            <a:ext cx="6357869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7A06F-3FB7-48BE-B95B-22C8B3242847}"/>
              </a:ext>
            </a:extLst>
          </p:cNvPr>
          <p:cNvCxnSpPr>
            <a:cxnSpLocks/>
          </p:cNvCxnSpPr>
          <p:nvPr userDrawn="1"/>
        </p:nvCxnSpPr>
        <p:spPr>
          <a:xfrm>
            <a:off x="552450" y="5955149"/>
            <a:ext cx="51023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">
            <a:extLst>
              <a:ext uri="{FF2B5EF4-FFF2-40B4-BE49-F238E27FC236}">
                <a16:creationId xmlns:a16="http://schemas.microsoft.com/office/drawing/2014/main" id="{C3C4CD36-E930-48C6-82EB-9004FE6A48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00" y="957600"/>
            <a:ext cx="5104150" cy="396000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8704974E-84AF-478A-AF7D-B1C1D8897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400" y="446012"/>
            <a:ext cx="5104150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0E48B1-5263-40EF-A7D0-DB75E113FD65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9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 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9859AA7-4455-40DE-8D32-4F036B5B0A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02185" y="5198860"/>
            <a:ext cx="4373878" cy="379871"/>
          </a:xfrm>
        </p:spPr>
        <p:txBody>
          <a:bodyPr anchor="t"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7441FFB-20D3-48D1-AA35-CF349493CBF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02185" y="4865485"/>
            <a:ext cx="4373878" cy="317500"/>
          </a:xfrm>
        </p:spPr>
        <p:txBody>
          <a:bodyPr anchor="t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32D9901-2BAF-4242-A685-7DAA89A18A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02185" y="3970135"/>
            <a:ext cx="4372425" cy="379871"/>
          </a:xfrm>
        </p:spPr>
        <p:txBody>
          <a:bodyPr anchor="t"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8DE687A-D298-48D3-9E89-CC544B023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02185" y="3636760"/>
            <a:ext cx="4372425" cy="317500"/>
          </a:xfrm>
        </p:spPr>
        <p:txBody>
          <a:bodyPr anchor="t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8A1CB8C-D1CE-4A34-A712-3276AA774D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02185" y="2760460"/>
            <a:ext cx="4372425" cy="379871"/>
          </a:xfrm>
        </p:spPr>
        <p:txBody>
          <a:bodyPr anchor="t"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0F5E6D4-946E-492D-8815-B63617571D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02185" y="2427085"/>
            <a:ext cx="4372425" cy="317500"/>
          </a:xfrm>
        </p:spPr>
        <p:txBody>
          <a:bodyPr anchor="t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A3A932B-2261-4A77-9027-FE21E58148D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571915" y="4859238"/>
            <a:ext cx="612615" cy="727200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2CEF75-3461-4DB3-918E-7E69E8B8683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571915" y="3630054"/>
            <a:ext cx="612615" cy="727200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3F094854-10CD-42B2-8501-3E1E39F92F4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571915" y="2413131"/>
            <a:ext cx="612615" cy="727200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Left Picture Placeholder">
            <a:extLst>
              <a:ext uri="{FF2B5EF4-FFF2-40B4-BE49-F238E27FC236}">
                <a16:creationId xmlns:a16="http://schemas.microsoft.com/office/drawing/2014/main" id="{31266DEE-41CD-4CA2-B0C6-5C106494087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" y="0"/>
            <a:ext cx="6357869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7A06F-3FB7-48BE-B95B-22C8B3242847}"/>
              </a:ext>
            </a:extLst>
          </p:cNvPr>
          <p:cNvCxnSpPr>
            <a:cxnSpLocks/>
          </p:cNvCxnSpPr>
          <p:nvPr userDrawn="1"/>
        </p:nvCxnSpPr>
        <p:spPr>
          <a:xfrm>
            <a:off x="6572250" y="5955149"/>
            <a:ext cx="51023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">
            <a:extLst>
              <a:ext uri="{FF2B5EF4-FFF2-40B4-BE49-F238E27FC236}">
                <a16:creationId xmlns:a16="http://schemas.microsoft.com/office/drawing/2014/main" id="{C3C4CD36-E930-48C6-82EB-9004FE6A48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1913" y="971413"/>
            <a:ext cx="5104150" cy="396000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8704974E-84AF-478A-AF7D-B1C1D8897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1913" y="446012"/>
            <a:ext cx="5104150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B7A32-C398-4552-BABD-E975E40E4BF2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349B5C-2794-4E80-851D-A3ED43CD4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6ACCB1F-4659-43E7-8DE1-C6366C4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85DA69-7FAA-4062-8D99-0FB2B57928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C273246-5122-49FD-A190-BC8851D70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96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0C6DB4EE-00A4-454D-AB86-3BF110B504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666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AE08ECBD-0168-4B18-B856-4B3AE490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6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79086FA-6DE7-4D62-848D-69F2E0EA175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514475"/>
            <a:ext cx="12192000" cy="5343525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8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Full Image with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">
            <a:extLst>
              <a:ext uri="{FF2B5EF4-FFF2-40B4-BE49-F238E27FC236}">
                <a16:creationId xmlns:a16="http://schemas.microsoft.com/office/drawing/2014/main" id="{429E5CD7-5DBA-4ED0-98A1-1C0E81438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666" y="5502860"/>
            <a:ext cx="11157095" cy="329615"/>
          </a:xfr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57021" indent="0" algn="ctr">
              <a:buFontTx/>
              <a:buNone/>
              <a:defRPr/>
            </a:lvl2pPr>
            <a:lvl3pPr marL="542599" indent="0" algn="ctr">
              <a:buFontTx/>
              <a:buNone/>
              <a:defRPr/>
            </a:lvl3pPr>
            <a:lvl4pPr marL="752024" indent="0" algn="ctr">
              <a:buFontTx/>
              <a:buNone/>
              <a:defRPr/>
            </a:lvl4pPr>
            <a:lvl5pPr marL="990006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124A5642-8E35-48B6-9FB1-3548F0F8DE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6" y="4936824"/>
            <a:ext cx="11157095" cy="525401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noProof="0" dirty="0"/>
              <a:t>Click to add main 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AD5620A-F668-4766-8E52-84B0BC35DEB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4686299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C796A-2D84-4A7B-A145-2C656B13780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9F6D7-8AF6-43D2-A33D-FFD60820CCE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71C22-AF28-4DDF-92A4-5C3E11329B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3">
            <a:extLst>
              <a:ext uri="{FF2B5EF4-FFF2-40B4-BE49-F238E27FC236}">
                <a16:creationId xmlns:a16="http://schemas.microsoft.com/office/drawing/2014/main" id="{0D149806-CB15-4854-A8B5-BEAD33EB95DC}"/>
              </a:ext>
            </a:extLst>
          </p:cNvPr>
          <p:cNvCxnSpPr/>
          <p:nvPr userDrawn="1"/>
        </p:nvCxnSpPr>
        <p:spPr>
          <a:xfrm>
            <a:off x="8913338" y="2094274"/>
            <a:ext cx="0" cy="602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">
            <a:extLst>
              <a:ext uri="{FF2B5EF4-FFF2-40B4-BE49-F238E27FC236}">
                <a16:creationId xmlns:a16="http://schemas.microsoft.com/office/drawing/2014/main" id="{1552D481-FEEC-43D6-9BEF-95F6EE88FBC4}"/>
              </a:ext>
            </a:extLst>
          </p:cNvPr>
          <p:cNvCxnSpPr/>
          <p:nvPr userDrawn="1"/>
        </p:nvCxnSpPr>
        <p:spPr>
          <a:xfrm>
            <a:off x="1485772" y="2094274"/>
            <a:ext cx="0" cy="602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1D92DC5-29CD-43A0-834C-109118ECD3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22696" y="3092280"/>
            <a:ext cx="3058900" cy="1740568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IN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296648-43DF-486D-90AC-2A1A816D2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8762" y="3092280"/>
            <a:ext cx="3059903" cy="1740738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IN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523C04-FEF3-4473-9F9E-4486EB68B1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28" y="3092280"/>
            <a:ext cx="3059903" cy="1740738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614DF48-AE6A-4434-9444-3046B97BF4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12281" y="2038025"/>
            <a:ext cx="2342450" cy="718141"/>
          </a:xfrm>
        </p:spPr>
        <p:txBody>
          <a:bodyPr/>
          <a:lstStyle>
            <a:lvl1pPr marL="0" indent="0">
              <a:buFontTx/>
              <a:buNone/>
              <a:defRPr sz="2399">
                <a:latin typeface="+mj-lt"/>
              </a:defRPr>
            </a:lvl1pPr>
            <a:lvl2pPr>
              <a:defRPr sz="23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C12279E-15A4-4F1C-B723-983928D8015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80413" y="2038025"/>
            <a:ext cx="2288252" cy="718141"/>
          </a:xfrm>
        </p:spPr>
        <p:txBody>
          <a:bodyPr/>
          <a:lstStyle>
            <a:lvl1pPr marL="0" indent="0">
              <a:buFontTx/>
              <a:buNone/>
              <a:defRPr sz="2399">
                <a:latin typeface="+mj-lt"/>
              </a:defRPr>
            </a:lvl1pPr>
            <a:lvl2pPr>
              <a:defRPr sz="23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23" name="Straight Connector 1">
            <a:extLst>
              <a:ext uri="{FF2B5EF4-FFF2-40B4-BE49-F238E27FC236}">
                <a16:creationId xmlns:a16="http://schemas.microsoft.com/office/drawing/2014/main" id="{CE3978B7-9851-4431-9CE7-444C63EB255F}"/>
              </a:ext>
            </a:extLst>
          </p:cNvPr>
          <p:cNvCxnSpPr/>
          <p:nvPr userDrawn="1"/>
        </p:nvCxnSpPr>
        <p:spPr>
          <a:xfrm>
            <a:off x="5253903" y="2094274"/>
            <a:ext cx="0" cy="602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B83E848-310A-4CE9-AAB5-A7062CD12B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7061" y="2038025"/>
            <a:ext cx="2344535" cy="718141"/>
          </a:xfrm>
        </p:spPr>
        <p:txBody>
          <a:bodyPr/>
          <a:lstStyle>
            <a:lvl1pPr marL="0" indent="0">
              <a:buFontTx/>
              <a:buNone/>
              <a:defRPr sz="2399">
                <a:latin typeface="+mj-lt"/>
              </a:defRPr>
            </a:lvl1pPr>
            <a:lvl2pPr>
              <a:defRPr sz="23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96CA895-A283-4839-B3BF-4E279E03D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136D102B-546C-409E-9E46-CCC05F10A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22242-FA7C-46E1-91CE-454677010177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99184-E956-4DB7-928D-5DC522DF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C0E2FC60-43A7-4FE4-82A6-940AE0EFAF1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94828" y="2043615"/>
            <a:ext cx="623233" cy="712551"/>
          </a:xfrm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 dirty="0"/>
              <a:t>Click to add Icon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09918A7-47C8-4AA8-8037-F48F25524CB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508762" y="2043366"/>
            <a:ext cx="622800" cy="712800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lang="en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to add Icon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E7EDC4E-22FF-403A-AE84-574821E5EAE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22696" y="2043366"/>
            <a:ext cx="622800" cy="712800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en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to add Icon</a:t>
            </a:r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736C7D53-8DFC-4374-A769-7D3F2E98CBA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0">
            <a:extLst>
              <a:ext uri="{FF2B5EF4-FFF2-40B4-BE49-F238E27FC236}">
                <a16:creationId xmlns:a16="http://schemas.microsoft.com/office/drawing/2014/main" id="{8C01F28A-86BD-495C-8981-B0F28501F6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 flipH="1">
            <a:off x="6506054" y="2064146"/>
            <a:ext cx="5693123" cy="4806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55208 w 5691478"/>
              <a:gd name="connsiteY2" fmla="*/ 4819844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5" fmla="*/ 1086393 w 5691478"/>
              <a:gd name="connsiteY5" fmla="*/ 0 h 4839941"/>
              <a:gd name="connsiteX0" fmla="*/ 1086393 w 5691478"/>
              <a:gd name="connsiteY0" fmla="*/ 0 h 4819844"/>
              <a:gd name="connsiteX1" fmla="*/ 5691478 w 5691478"/>
              <a:gd name="connsiteY1" fmla="*/ 2877577 h 4819844"/>
              <a:gd name="connsiteX2" fmla="*/ 4455208 w 5691478"/>
              <a:gd name="connsiteY2" fmla="*/ 4819844 h 4819844"/>
              <a:gd name="connsiteX3" fmla="*/ 0 w 5691478"/>
              <a:gd name="connsiteY3" fmla="*/ 4809796 h 4819844"/>
              <a:gd name="connsiteX4" fmla="*/ 0 w 5691478"/>
              <a:gd name="connsiteY4" fmla="*/ 1738591 h 4819844"/>
              <a:gd name="connsiteX5" fmla="*/ 1086393 w 5691478"/>
              <a:gd name="connsiteY5" fmla="*/ 0 h 4819844"/>
              <a:gd name="connsiteX0" fmla="*/ 935564 w 5691478"/>
              <a:gd name="connsiteY0" fmla="*/ 0 h 4819844"/>
              <a:gd name="connsiteX1" fmla="*/ 5691478 w 5691478"/>
              <a:gd name="connsiteY1" fmla="*/ 2877577 h 4819844"/>
              <a:gd name="connsiteX2" fmla="*/ 4455208 w 5691478"/>
              <a:gd name="connsiteY2" fmla="*/ 4819844 h 4819844"/>
              <a:gd name="connsiteX3" fmla="*/ 0 w 5691478"/>
              <a:gd name="connsiteY3" fmla="*/ 4809796 h 4819844"/>
              <a:gd name="connsiteX4" fmla="*/ 0 w 5691478"/>
              <a:gd name="connsiteY4" fmla="*/ 1738591 h 4819844"/>
              <a:gd name="connsiteX5" fmla="*/ 935564 w 5691478"/>
              <a:gd name="connsiteY5" fmla="*/ 0 h 4819844"/>
              <a:gd name="connsiteX0" fmla="*/ 973271 w 5729185"/>
              <a:gd name="connsiteY0" fmla="*/ 0 h 4819844"/>
              <a:gd name="connsiteX1" fmla="*/ 5729185 w 5729185"/>
              <a:gd name="connsiteY1" fmla="*/ 2877577 h 4819844"/>
              <a:gd name="connsiteX2" fmla="*/ 4492915 w 5729185"/>
              <a:gd name="connsiteY2" fmla="*/ 4819844 h 4819844"/>
              <a:gd name="connsiteX3" fmla="*/ 37707 w 5729185"/>
              <a:gd name="connsiteY3" fmla="*/ 4809796 h 4819844"/>
              <a:gd name="connsiteX4" fmla="*/ 0 w 5729185"/>
              <a:gd name="connsiteY4" fmla="*/ 1531201 h 4819844"/>
              <a:gd name="connsiteX5" fmla="*/ 973271 w 5729185"/>
              <a:gd name="connsiteY5" fmla="*/ 0 h 4819844"/>
              <a:gd name="connsiteX0" fmla="*/ 973271 w 5710331"/>
              <a:gd name="connsiteY0" fmla="*/ 0 h 4819844"/>
              <a:gd name="connsiteX1" fmla="*/ 5710331 w 5710331"/>
              <a:gd name="connsiteY1" fmla="*/ 2990699 h 4819844"/>
              <a:gd name="connsiteX2" fmla="*/ 4492915 w 5710331"/>
              <a:gd name="connsiteY2" fmla="*/ 4819844 h 4819844"/>
              <a:gd name="connsiteX3" fmla="*/ 37707 w 5710331"/>
              <a:gd name="connsiteY3" fmla="*/ 4809796 h 4819844"/>
              <a:gd name="connsiteX4" fmla="*/ 0 w 5710331"/>
              <a:gd name="connsiteY4" fmla="*/ 1531201 h 4819844"/>
              <a:gd name="connsiteX5" fmla="*/ 973271 w 5710331"/>
              <a:gd name="connsiteY5" fmla="*/ 0 h 4819844"/>
              <a:gd name="connsiteX0" fmla="*/ 973271 w 5710331"/>
              <a:gd name="connsiteY0" fmla="*/ 0 h 4829271"/>
              <a:gd name="connsiteX1" fmla="*/ 5710331 w 5710331"/>
              <a:gd name="connsiteY1" fmla="*/ 2990699 h 4829271"/>
              <a:gd name="connsiteX2" fmla="*/ 4558903 w 5710331"/>
              <a:gd name="connsiteY2" fmla="*/ 4829271 h 4829271"/>
              <a:gd name="connsiteX3" fmla="*/ 37707 w 5710331"/>
              <a:gd name="connsiteY3" fmla="*/ 4809796 h 4829271"/>
              <a:gd name="connsiteX4" fmla="*/ 0 w 5710331"/>
              <a:gd name="connsiteY4" fmla="*/ 1531201 h 4829271"/>
              <a:gd name="connsiteX5" fmla="*/ 973271 w 5710331"/>
              <a:gd name="connsiteY5" fmla="*/ 0 h 4829271"/>
              <a:gd name="connsiteX0" fmla="*/ 986596 w 5723656"/>
              <a:gd name="connsiteY0" fmla="*/ 0 h 4861034"/>
              <a:gd name="connsiteX1" fmla="*/ 5723656 w 5723656"/>
              <a:gd name="connsiteY1" fmla="*/ 2990699 h 4861034"/>
              <a:gd name="connsiteX2" fmla="*/ 4572228 w 5723656"/>
              <a:gd name="connsiteY2" fmla="*/ 4829271 h 4861034"/>
              <a:gd name="connsiteX3" fmla="*/ 0 w 5723656"/>
              <a:gd name="connsiteY3" fmla="*/ 4861034 h 4861034"/>
              <a:gd name="connsiteX4" fmla="*/ 13325 w 5723656"/>
              <a:gd name="connsiteY4" fmla="*/ 1531201 h 4861034"/>
              <a:gd name="connsiteX5" fmla="*/ 986596 w 5723656"/>
              <a:gd name="connsiteY5" fmla="*/ 0 h 4861034"/>
              <a:gd name="connsiteX0" fmla="*/ 986596 w 5723656"/>
              <a:gd name="connsiteY0" fmla="*/ 0 h 4886694"/>
              <a:gd name="connsiteX1" fmla="*/ 5723656 w 5723656"/>
              <a:gd name="connsiteY1" fmla="*/ 2990699 h 4886694"/>
              <a:gd name="connsiteX2" fmla="*/ 4534260 w 5723656"/>
              <a:gd name="connsiteY2" fmla="*/ 4886694 h 4886694"/>
              <a:gd name="connsiteX3" fmla="*/ 0 w 5723656"/>
              <a:gd name="connsiteY3" fmla="*/ 4861034 h 4886694"/>
              <a:gd name="connsiteX4" fmla="*/ 13325 w 5723656"/>
              <a:gd name="connsiteY4" fmla="*/ 1531201 h 4886694"/>
              <a:gd name="connsiteX5" fmla="*/ 986596 w 5723656"/>
              <a:gd name="connsiteY5" fmla="*/ 0 h 4886694"/>
              <a:gd name="connsiteX0" fmla="*/ 1002296 w 5739356"/>
              <a:gd name="connsiteY0" fmla="*/ 0 h 4886694"/>
              <a:gd name="connsiteX1" fmla="*/ 5739356 w 5739356"/>
              <a:gd name="connsiteY1" fmla="*/ 2990699 h 4886694"/>
              <a:gd name="connsiteX2" fmla="*/ 4549960 w 5739356"/>
              <a:gd name="connsiteY2" fmla="*/ 4886694 h 4886694"/>
              <a:gd name="connsiteX3" fmla="*/ 15700 w 5739356"/>
              <a:gd name="connsiteY3" fmla="*/ 4861034 h 4886694"/>
              <a:gd name="connsiteX4" fmla="*/ 550 w 5739356"/>
              <a:gd name="connsiteY4" fmla="*/ 1550342 h 4886694"/>
              <a:gd name="connsiteX5" fmla="*/ 1002296 w 5739356"/>
              <a:gd name="connsiteY5" fmla="*/ 0 h 4886694"/>
              <a:gd name="connsiteX0" fmla="*/ 1003832 w 5740892"/>
              <a:gd name="connsiteY0" fmla="*/ 0 h 4886694"/>
              <a:gd name="connsiteX1" fmla="*/ 5740892 w 5740892"/>
              <a:gd name="connsiteY1" fmla="*/ 2990699 h 4886694"/>
              <a:gd name="connsiteX2" fmla="*/ 4551496 w 5740892"/>
              <a:gd name="connsiteY2" fmla="*/ 4886694 h 4886694"/>
              <a:gd name="connsiteX3" fmla="*/ 0 w 5740892"/>
              <a:gd name="connsiteY3" fmla="*/ 4878412 h 4886694"/>
              <a:gd name="connsiteX4" fmla="*/ 2086 w 5740892"/>
              <a:gd name="connsiteY4" fmla="*/ 1550342 h 4886694"/>
              <a:gd name="connsiteX5" fmla="*/ 1003832 w 5740892"/>
              <a:gd name="connsiteY5" fmla="*/ 0 h 488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0892" h="4886694">
                <a:moveTo>
                  <a:pt x="1003832" y="0"/>
                </a:moveTo>
                <a:lnTo>
                  <a:pt x="5740892" y="2990699"/>
                </a:lnTo>
                <a:lnTo>
                  <a:pt x="4551496" y="4886694"/>
                </a:lnTo>
                <a:lnTo>
                  <a:pt x="0" y="4878412"/>
                </a:lnTo>
                <a:cubicBezTo>
                  <a:pt x="4442" y="3768468"/>
                  <a:pt x="-2356" y="2660286"/>
                  <a:pt x="2086" y="1550342"/>
                </a:cubicBezTo>
                <a:lnTo>
                  <a:pt x="100383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92A91D-B79D-4F60-A3D0-9DEB16BA75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9200" y="451844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F774C61-86B5-4D1A-B399-4A62967FBC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779804" y="5715000"/>
            <a:ext cx="3883633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3064B-29A4-4CB2-B89B-87A232C2E1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772399" y="4179011"/>
            <a:ext cx="3891037" cy="1497889"/>
          </a:xfrm>
          <a:custGeom>
            <a:avLst/>
            <a:gdLst>
              <a:gd name="connsiteX0" fmla="*/ 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0 w 3883632"/>
              <a:gd name="connsiteY4" fmla="*/ 0 h 1497889"/>
              <a:gd name="connsiteX0" fmla="*/ 7405 w 3891037"/>
              <a:gd name="connsiteY0" fmla="*/ 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7405 w 3891037"/>
              <a:gd name="connsiteY5" fmla="*/ 0 h 1497889"/>
              <a:gd name="connsiteX0" fmla="*/ 7405 w 3891037"/>
              <a:gd name="connsiteY0" fmla="*/ 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7405 w 3891037"/>
              <a:gd name="connsiteY5" fmla="*/ 0 h 1497889"/>
              <a:gd name="connsiteX0" fmla="*/ 1188505 w 3891037"/>
              <a:gd name="connsiteY0" fmla="*/ 1270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1188505 w 3891037"/>
              <a:gd name="connsiteY5" fmla="*/ 12700 h 1497889"/>
              <a:gd name="connsiteX0" fmla="*/ 1188505 w 3891037"/>
              <a:gd name="connsiteY0" fmla="*/ 1270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1188505 w 3891037"/>
              <a:gd name="connsiteY5" fmla="*/ 12700 h 1497889"/>
              <a:gd name="connsiteX0" fmla="*/ 1188505 w 3891037"/>
              <a:gd name="connsiteY0" fmla="*/ 1270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1188505 w 3891037"/>
              <a:gd name="connsiteY5" fmla="*/ 12700 h 149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1037" h="1497889">
                <a:moveTo>
                  <a:pt x="1188505" y="12700"/>
                </a:moveTo>
                <a:lnTo>
                  <a:pt x="3891037" y="0"/>
                </a:lnTo>
                <a:lnTo>
                  <a:pt x="3891037" y="1497889"/>
                </a:lnTo>
                <a:lnTo>
                  <a:pt x="7405" y="1497889"/>
                </a:lnTo>
                <a:cubicBezTo>
                  <a:pt x="4937" y="1231189"/>
                  <a:pt x="2468" y="964489"/>
                  <a:pt x="0" y="697789"/>
                </a:cubicBezTo>
                <a:cubicBezTo>
                  <a:pt x="573968" y="401693"/>
                  <a:pt x="893937" y="181796"/>
                  <a:pt x="1188505" y="12700"/>
                </a:cubicBez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 algn="r">
              <a:defRPr sz="3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265" y="1514475"/>
            <a:ext cx="2659707" cy="4316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100">
                <a:solidFill>
                  <a:schemeClr val="tx1"/>
                </a:solidFill>
                <a:latin typeface="+mn-lt"/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6D80C4-DFA9-4D5C-B304-C89C9C90AB5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23832" y="1514475"/>
            <a:ext cx="2699297" cy="4316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100">
                <a:solidFill>
                  <a:schemeClr val="tx1"/>
                </a:solidFill>
                <a:latin typeface="+mn-lt"/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2" name="Straight Connector">
            <a:extLst>
              <a:ext uri="{FF2B5EF4-FFF2-40B4-BE49-F238E27FC236}">
                <a16:creationId xmlns:a16="http://schemas.microsoft.com/office/drawing/2014/main" id="{30E05731-CDE6-4A2F-B07E-21AB82B136C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250902" y="1514475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F10B083-A72E-4899-B992-124BEE5230B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68990" y="1514476"/>
            <a:ext cx="2699297" cy="4316413"/>
          </a:xfr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6E17A-CC21-4FBD-B68D-BF491BD9324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14145" y="1514476"/>
            <a:ext cx="2661215" cy="4316399"/>
          </a:xfr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">
            <a:extLst>
              <a:ext uri="{FF2B5EF4-FFF2-40B4-BE49-F238E27FC236}">
                <a16:creationId xmlns:a16="http://schemas.microsoft.com/office/drawing/2014/main" id="{1DAABA11-7ACB-4924-86F4-D4D0146E79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6059" y="1514475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">
            <a:extLst>
              <a:ext uri="{FF2B5EF4-FFF2-40B4-BE49-F238E27FC236}">
                <a16:creationId xmlns:a16="http://schemas.microsoft.com/office/drawing/2014/main" id="{B553F4DC-C561-4B19-BBF6-52035EC3258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941217" y="1514475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">
            <a:extLst>
              <a:ext uri="{FF2B5EF4-FFF2-40B4-BE49-F238E27FC236}">
                <a16:creationId xmlns:a16="http://schemas.microsoft.com/office/drawing/2014/main" id="{41BCB700-DD8E-4425-955D-48418C87F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D0F98D8F-A5AF-4E12-B691-B426930D8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CCBE8B2-28E1-4F05-8041-9A12C4EF3A8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FE58BCA-B262-463F-96E6-E256B93D8A9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B594C54-F129-4470-B23B-01C3C8D2CCC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4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with Ic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4">
            <a:extLst>
              <a:ext uri="{FF2B5EF4-FFF2-40B4-BE49-F238E27FC236}">
                <a16:creationId xmlns:a16="http://schemas.microsoft.com/office/drawing/2014/main" id="{81EA39F4-D60A-4EF0-91B3-59AFA71C688C}"/>
              </a:ext>
            </a:extLst>
          </p:cNvPr>
          <p:cNvSpPr/>
          <p:nvPr userDrawn="1"/>
        </p:nvSpPr>
        <p:spPr>
          <a:xfrm>
            <a:off x="8906336" y="2694377"/>
            <a:ext cx="2366950" cy="3106349"/>
          </a:xfrm>
          <a:prstGeom prst="flowChartProcess">
            <a:avLst/>
          </a:prstGeom>
          <a:solidFill>
            <a:srgbClr val="FFFFFF">
              <a:lumMod val="95000"/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lowchart: Process 3">
            <a:extLst>
              <a:ext uri="{FF2B5EF4-FFF2-40B4-BE49-F238E27FC236}">
                <a16:creationId xmlns:a16="http://schemas.microsoft.com/office/drawing/2014/main" id="{4ADFB8B6-E0E8-47A2-AFE2-E185047CE699}"/>
              </a:ext>
            </a:extLst>
          </p:cNvPr>
          <p:cNvSpPr/>
          <p:nvPr userDrawn="1"/>
        </p:nvSpPr>
        <p:spPr>
          <a:xfrm>
            <a:off x="6239870" y="2694377"/>
            <a:ext cx="2366950" cy="3106349"/>
          </a:xfrm>
          <a:prstGeom prst="flowChartProcess">
            <a:avLst/>
          </a:prstGeom>
          <a:solidFill>
            <a:srgbClr val="FFFFFF">
              <a:lumMod val="95000"/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Flowchart: Process 2">
            <a:extLst>
              <a:ext uri="{FF2B5EF4-FFF2-40B4-BE49-F238E27FC236}">
                <a16:creationId xmlns:a16="http://schemas.microsoft.com/office/drawing/2014/main" id="{CA02093E-5B9E-4B68-87B2-795AB7704707}"/>
              </a:ext>
            </a:extLst>
          </p:cNvPr>
          <p:cNvSpPr/>
          <p:nvPr userDrawn="1"/>
        </p:nvSpPr>
        <p:spPr>
          <a:xfrm>
            <a:off x="3570397" y="2694377"/>
            <a:ext cx="2366950" cy="3106349"/>
          </a:xfrm>
          <a:prstGeom prst="flowChartProcess">
            <a:avLst/>
          </a:prstGeom>
          <a:solidFill>
            <a:srgbClr val="F6F6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Flowchart: Process 1">
            <a:extLst>
              <a:ext uri="{FF2B5EF4-FFF2-40B4-BE49-F238E27FC236}">
                <a16:creationId xmlns:a16="http://schemas.microsoft.com/office/drawing/2014/main" id="{E59520D0-E558-46A0-8AF2-57D7DA295402}"/>
              </a:ext>
            </a:extLst>
          </p:cNvPr>
          <p:cNvSpPr/>
          <p:nvPr userDrawn="1"/>
        </p:nvSpPr>
        <p:spPr>
          <a:xfrm>
            <a:off x="922095" y="2694377"/>
            <a:ext cx="2366950" cy="3106349"/>
          </a:xfrm>
          <a:prstGeom prst="flowChartProcess">
            <a:avLst/>
          </a:prstGeom>
          <a:solidFill>
            <a:srgbClr val="F6F6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Pentagon 4">
            <a:extLst>
              <a:ext uri="{FF2B5EF4-FFF2-40B4-BE49-F238E27FC236}">
                <a16:creationId xmlns:a16="http://schemas.microsoft.com/office/drawing/2014/main" id="{22F9F5FD-530E-49B1-815F-D4B9A80F391E}"/>
              </a:ext>
            </a:extLst>
          </p:cNvPr>
          <p:cNvSpPr/>
          <p:nvPr userDrawn="1"/>
        </p:nvSpPr>
        <p:spPr>
          <a:xfrm rot="5400000">
            <a:off x="9262193" y="1171110"/>
            <a:ext cx="1655236" cy="2366949"/>
          </a:xfrm>
          <a:prstGeom prst="homePlate">
            <a:avLst>
              <a:gd name="adj" fmla="val 8077"/>
            </a:avLst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Pentagon 3">
            <a:extLst>
              <a:ext uri="{FF2B5EF4-FFF2-40B4-BE49-F238E27FC236}">
                <a16:creationId xmlns:a16="http://schemas.microsoft.com/office/drawing/2014/main" id="{690AAD1C-1224-4B1D-8F58-27E82521E67F}"/>
              </a:ext>
            </a:extLst>
          </p:cNvPr>
          <p:cNvSpPr/>
          <p:nvPr userDrawn="1"/>
        </p:nvSpPr>
        <p:spPr>
          <a:xfrm rot="5400000">
            <a:off x="6595727" y="1171110"/>
            <a:ext cx="1655236" cy="2366949"/>
          </a:xfrm>
          <a:prstGeom prst="homePlate">
            <a:avLst>
              <a:gd name="adj" fmla="val 8077"/>
            </a:avLst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Pentagon 2">
            <a:extLst>
              <a:ext uri="{FF2B5EF4-FFF2-40B4-BE49-F238E27FC236}">
                <a16:creationId xmlns:a16="http://schemas.microsoft.com/office/drawing/2014/main" id="{719A9AE9-4617-4495-8104-8E7130E5970C}"/>
              </a:ext>
            </a:extLst>
          </p:cNvPr>
          <p:cNvSpPr/>
          <p:nvPr userDrawn="1"/>
        </p:nvSpPr>
        <p:spPr>
          <a:xfrm rot="5400000">
            <a:off x="3926254" y="1171110"/>
            <a:ext cx="1655236" cy="2366949"/>
          </a:xfrm>
          <a:prstGeom prst="homePlate">
            <a:avLst>
              <a:gd name="adj" fmla="val 8077"/>
            </a:avLst>
          </a:prstGeom>
          <a:solidFill>
            <a:srgbClr val="FFC20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Pentagon 1">
            <a:extLst>
              <a:ext uri="{FF2B5EF4-FFF2-40B4-BE49-F238E27FC236}">
                <a16:creationId xmlns:a16="http://schemas.microsoft.com/office/drawing/2014/main" id="{E04BEBC7-8568-49C6-A506-0524C54A4F2E}"/>
              </a:ext>
            </a:extLst>
          </p:cNvPr>
          <p:cNvSpPr/>
          <p:nvPr userDrawn="1"/>
        </p:nvSpPr>
        <p:spPr>
          <a:xfrm rot="5400000">
            <a:off x="1277952" y="1170926"/>
            <a:ext cx="1655236" cy="2366949"/>
          </a:xfrm>
          <a:prstGeom prst="homePlate">
            <a:avLst>
              <a:gd name="adj" fmla="val 8077"/>
            </a:avLst>
          </a:prstGeom>
          <a:solidFill>
            <a:srgbClr val="0066B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64DCA1C2-4959-4514-A1DE-89E240853545}"/>
              </a:ext>
            </a:extLst>
          </p:cNvPr>
          <p:cNvSpPr/>
          <p:nvPr userDrawn="1"/>
        </p:nvSpPr>
        <p:spPr bwMode="gray">
          <a:xfrm>
            <a:off x="8906335" y="1526781"/>
            <a:ext cx="2366952" cy="536400"/>
          </a:xfrm>
          <a:prstGeom prst="rect">
            <a:avLst/>
          </a:prstGeom>
          <a:solidFill>
            <a:srgbClr val="CAE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A1A89226-09BA-4E4F-9725-B48F3544FA4C}"/>
              </a:ext>
            </a:extLst>
          </p:cNvPr>
          <p:cNvSpPr/>
          <p:nvPr userDrawn="1"/>
        </p:nvSpPr>
        <p:spPr bwMode="gray">
          <a:xfrm>
            <a:off x="6239869" y="1526781"/>
            <a:ext cx="2366952" cy="536400"/>
          </a:xfrm>
          <a:prstGeom prst="rect">
            <a:avLst/>
          </a:prstGeom>
          <a:solidFill>
            <a:srgbClr val="B3D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0903CE20-C807-46A3-ABF4-CDDAE8D5240E}"/>
              </a:ext>
            </a:extLst>
          </p:cNvPr>
          <p:cNvSpPr/>
          <p:nvPr userDrawn="1"/>
        </p:nvSpPr>
        <p:spPr bwMode="gray">
          <a:xfrm>
            <a:off x="3570396" y="1526781"/>
            <a:ext cx="2366952" cy="536400"/>
          </a:xfrm>
          <a:prstGeom prst="rect">
            <a:avLst/>
          </a:prstGeom>
          <a:solidFill>
            <a:srgbClr val="FFE3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2864607-7F83-4D5E-B9B9-C10C0923D36B}"/>
              </a:ext>
            </a:extLst>
          </p:cNvPr>
          <p:cNvSpPr/>
          <p:nvPr userDrawn="1"/>
        </p:nvSpPr>
        <p:spPr bwMode="gray">
          <a:xfrm>
            <a:off x="922093" y="1526781"/>
            <a:ext cx="2366952" cy="536400"/>
          </a:xfrm>
          <a:prstGeom prst="rect">
            <a:avLst/>
          </a:prstGeom>
          <a:solidFill>
            <a:srgbClr val="95A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F7DC1CA1-7922-4740-B970-D8CA3E1610E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97423" y="3402014"/>
            <a:ext cx="1980684" cy="2189162"/>
          </a:xfrm>
        </p:spPr>
        <p:txBody>
          <a:bodyPr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3B1D2A3C-0A94-494C-8F07-99EFBAADA6E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10341" y="1528019"/>
            <a:ext cx="2339427" cy="535162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634BE9B9-5F29-47C4-8C39-5A26E41A5E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44123" y="3402014"/>
            <a:ext cx="1980684" cy="2189162"/>
          </a:xfrm>
        </p:spPr>
        <p:txBody>
          <a:bodyPr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34679C5B-27C2-47DA-8A8C-19D4EB9E65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5893" y="1528019"/>
            <a:ext cx="2339427" cy="535162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AF70A5DA-7A3D-4AE1-BC98-7C2B421D01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68527" y="3402014"/>
            <a:ext cx="1980684" cy="2189162"/>
          </a:xfrm>
        </p:spPr>
        <p:txBody>
          <a:bodyPr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13E3AE7B-53B7-4996-A0A0-D5F95039E1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81445" y="1528019"/>
            <a:ext cx="2339427" cy="535162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222B7-F0B2-457B-8D4B-AB21E1F4E7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5228" y="3402014"/>
            <a:ext cx="1980684" cy="2189162"/>
          </a:xfrm>
        </p:spPr>
        <p:txBody>
          <a:bodyPr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4FFDAE7E-3025-4485-B3C1-4404DA75B3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8146" y="1528019"/>
            <a:ext cx="2339427" cy="535162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A7F662EA-29E1-4C2F-9DDB-07ED2D8F2DB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634820" y="2247900"/>
            <a:ext cx="926082" cy="690562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67F42A5B-C84E-4A80-80C5-CE513399D3B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290832" y="2247900"/>
            <a:ext cx="926082" cy="690562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3" name="Picture Placeholder 3">
            <a:extLst>
              <a:ext uri="{FF2B5EF4-FFF2-40B4-BE49-F238E27FC236}">
                <a16:creationId xmlns:a16="http://schemas.microsoft.com/office/drawing/2014/main" id="{6729648B-4E98-4C96-BC17-5B353C77CC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952567" y="2247900"/>
            <a:ext cx="926082" cy="690562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79DD5C62-064E-4781-8EBE-FCAECA373FD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626771" y="2247900"/>
            <a:ext cx="926082" cy="690562"/>
          </a:xfrm>
        </p:spPr>
        <p:txBody>
          <a:bodyPr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Subtitle">
            <a:extLst>
              <a:ext uri="{FF2B5EF4-FFF2-40B4-BE49-F238E27FC236}">
                <a16:creationId xmlns:a16="http://schemas.microsoft.com/office/drawing/2014/main" id="{AAAFBE65-3270-4A44-8EAA-BB4B1F558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4B4DA10C-581F-4C74-8BFC-76EE36966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66760F-1ECB-4550-92C9-D16AE69281F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2E84058-9BC0-4048-9BCE-CAB9741A7FB9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7979F6-7DD7-430E-94D3-35C2BE825C2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86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63E72827-BAE4-46D1-ACC8-FFFDC9D3B4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467" y="1529562"/>
            <a:ext cx="2429367" cy="3323954"/>
          </a:xfr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2DA89DC-F531-4D39-BE82-DD646F4E7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467" y="5018581"/>
            <a:ext cx="2430022" cy="638934"/>
          </a:xfrm>
        </p:spPr>
        <p:txBody>
          <a:bodyPr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D03A4DE-48F1-42E0-BF7A-B0AC7C03EC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475475" y="1529562"/>
            <a:ext cx="2429367" cy="3323954"/>
          </a:xfr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5A12F69-C44E-4BE5-B42F-12CCD2BC1E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5476" y="5018581"/>
            <a:ext cx="2430022" cy="638934"/>
          </a:xfrm>
        </p:spPr>
        <p:txBody>
          <a:bodyPr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13873F7-9D90-4BFD-B160-078F6BDBBD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7006" y="1529562"/>
            <a:ext cx="2429367" cy="3323954"/>
          </a:xfr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F6DF924-EDAE-44B4-85A0-D2072A573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7006" y="5018581"/>
            <a:ext cx="2430022" cy="638934"/>
          </a:xfrm>
        </p:spPr>
        <p:txBody>
          <a:bodyPr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435F61-5104-4F87-9B16-7D19BF8832A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08059" y="1529562"/>
            <a:ext cx="2429367" cy="3323954"/>
          </a:xfr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3B41CE6-F9A3-475B-9680-33A8BBB590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08060" y="5018581"/>
            <a:ext cx="2430022" cy="638934"/>
          </a:xfrm>
        </p:spPr>
        <p:txBody>
          <a:bodyPr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34A86A08-9874-4CA4-B232-D1FDC60B1D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E03D53F-C2D1-4CE4-AC7B-26AD24A8E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C6B26-873A-4518-A442-C9794664A5BD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B384C-E3E1-4CE2-B5E2-4E424F51503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1">
            <a:extLst>
              <a:ext uri="{FF2B5EF4-FFF2-40B4-BE49-F238E27FC236}">
                <a16:creationId xmlns:a16="http://schemas.microsoft.com/office/drawing/2014/main" id="{8FAFD7FA-E4B0-4F6C-9E1F-A600192CE74B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5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box Grid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D82BC7-7259-42AD-AD63-A19C5B24A8F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07473-9CEE-47B1-9D3C-6E3E82D29BD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9B42-52D4-4DFB-963F-9FEC33F58EF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176" y="1799565"/>
            <a:ext cx="3290400" cy="1800000"/>
          </a:xfrm>
        </p:spPr>
        <p:txBody>
          <a:bodyPr lIns="180000" tIns="180000"/>
          <a:lstStyle>
            <a:lvl1pPr algn="l"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 /picture</a:t>
            </a:r>
            <a:endParaRPr lang="en-I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EE41D6-D4DB-4EA5-B42B-04FE13930C8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293576" y="1799565"/>
            <a:ext cx="2808000" cy="3605162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F22E4E-A419-4ECC-A2BE-F0CD3C12E7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105002" y="1799565"/>
            <a:ext cx="2437200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1CFA6E3-52E7-461F-A026-D4A2140D6EA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546963" y="1799565"/>
            <a:ext cx="3644809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58C33B5-5046-4EC8-8F03-9B337F26347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546963" y="3604727"/>
            <a:ext cx="3644809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E7EF68E-8418-4296-9997-06B7A8D832C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3604727"/>
            <a:ext cx="3290400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836D2F1-B414-4353-8EF5-CEADF48C9637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106371" y="3604727"/>
            <a:ext cx="2437200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CD9CD56-CB0C-472F-97D8-42A1AC031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D158B171-8B81-4BF3-A8F3-2A8275A78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9" name="Slide Number Placeholder 11">
            <a:extLst>
              <a:ext uri="{FF2B5EF4-FFF2-40B4-BE49-F238E27FC236}">
                <a16:creationId xmlns:a16="http://schemas.microsoft.com/office/drawing/2014/main" id="{0F02F886-ABFF-4721-ACE3-5BD754FA6DD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8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box Grid with conten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364C0B7C-4879-4CD9-9059-65505078F8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840" y="4739192"/>
            <a:ext cx="11138400" cy="651600"/>
          </a:xfrm>
        </p:spPr>
        <p:txBody>
          <a:bodyPr anchor="t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F125A8A4-CC95-4FD2-9D5B-C51AF579D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92" y="4167568"/>
            <a:ext cx="11138400" cy="525401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+mn-lt"/>
              </a:defRPr>
            </a:lvl1pPr>
          </a:lstStyle>
          <a:p>
            <a:r>
              <a:rPr lang="en-US" noProof="0" dirty="0"/>
              <a:t>Click to add main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D82BC7-7259-42AD-AD63-A19C5B24A8F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07473-9CEE-47B1-9D3C-6E3E82D29BD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9B42-52D4-4DFB-963F-9FEC33F58EF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176" y="-3835"/>
            <a:ext cx="3285605" cy="1800000"/>
          </a:xfrm>
        </p:spPr>
        <p:txBody>
          <a:bodyPr lIns="180000" tIns="180000"/>
          <a:lstStyle>
            <a:lvl1pPr algn="l"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 /picture</a:t>
            </a:r>
            <a:endParaRPr lang="en-I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EE41D6-D4DB-4EA5-B42B-04FE13930C8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293576" y="-3835"/>
            <a:ext cx="2808000" cy="360371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F22E4E-A419-4ECC-A2BE-F0CD3C12E7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105002" y="-3835"/>
            <a:ext cx="2437200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</a:t>
            </a:r>
            <a:br>
              <a:rPr lang="en-US" noProof="0" dirty="0"/>
            </a:br>
            <a:r>
              <a:rPr lang="en-US" noProof="0" dirty="0"/>
              <a:t>text /picture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1CFA6E3-52E7-461F-A026-D4A2140D6EA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546963" y="-3835"/>
            <a:ext cx="3644809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58C33B5-5046-4EC8-8F03-9B337F26347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546963" y="1799875"/>
            <a:ext cx="3644809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E7EF68E-8418-4296-9997-06B7A8D832C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1801327"/>
            <a:ext cx="3290400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836D2F1-B414-4353-8EF5-CEADF48C9637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106371" y="1799875"/>
            <a:ext cx="2437200" cy="1800000"/>
          </a:xfrm>
        </p:spPr>
        <p:txBody>
          <a:bodyPr lIns="180000" t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A30F3388-1C0C-4692-8B48-100EA615A0D4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n box Gri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9B42-52D4-4DFB-963F-9FEC33F58EF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176" y="1079500"/>
            <a:ext cx="2437200" cy="2437200"/>
          </a:xfrm>
        </p:spPr>
        <p:txBody>
          <a:bodyPr wrap="square" lIns="180000" tIns="180000" rIns="180000" bIns="180000"/>
          <a:lstStyle>
            <a:lvl1pPr algn="l"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text/picture</a:t>
            </a:r>
            <a:endParaRPr lang="en-I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EE41D6-D4DB-4EA5-B42B-04FE13930C8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440408" y="10795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F22E4E-A419-4ECC-A2BE-F0CD3C12E7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877640" y="10795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1CFA6E3-52E7-461F-A026-D4A2140D6EA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314872" y="10795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58C33B5-5046-4EC8-8F03-9B337F26347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752105" y="10795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E7EF68E-8418-4296-9997-06B7A8D832C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35210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6C920B2-4F30-4A7A-A489-8D5088BC8E1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38700" y="35210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836D2F1-B414-4353-8EF5-CEADF48C9637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877400" y="35210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D5A63F9B-E3F2-49C2-8EEA-E5EDC8B0649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316100" y="35210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93933584-2454-4A85-B2E5-6584B9E2EEA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754800" y="35210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22C24-1B0E-4715-85DF-A64292DC264A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32A0B-F4E8-4DEB-972E-82BBF312DE2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79DBB2-1A26-4A9B-BEC6-306786F7A70E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758EB7A-5303-49F8-BD68-7AB113E0D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C14E4BB-19FE-4F5E-93C0-E461092EA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CECA5B92-2849-435E-8108-FAF491E85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0A44676-2D58-4CD5-AD77-5D15D31223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32" name="Title">
            <a:extLst>
              <a:ext uri="{FF2B5EF4-FFF2-40B4-BE49-F238E27FC236}">
                <a16:creationId xmlns:a16="http://schemas.microsoft.com/office/drawing/2014/main" id="{B299C081-2443-4A4D-8F7B-07355DE68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9" name="Slide Number Placeholder 11">
            <a:extLst>
              <a:ext uri="{FF2B5EF4-FFF2-40B4-BE49-F238E27FC236}">
                <a16:creationId xmlns:a16="http://schemas.microsoft.com/office/drawing/2014/main" id="{CB8227D0-6023-42A1-914D-9F884320218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6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box Grid with conten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364C0B7C-4879-4CD9-9059-65505078F8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" y="5399592"/>
            <a:ext cx="12190861" cy="432884"/>
          </a:xfrm>
        </p:spPr>
        <p:txBody>
          <a:bodyPr anchor="t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F125A8A4-CC95-4FD2-9D5B-C51AF579D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36" y="4954968"/>
            <a:ext cx="12192010" cy="525401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+mn-lt"/>
              </a:defRPr>
            </a:lvl1pPr>
          </a:lstStyle>
          <a:p>
            <a:r>
              <a:rPr lang="en-US" noProof="0" dirty="0"/>
              <a:t>Click to add main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9B42-52D4-4DFB-963F-9FEC33F58EF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176" y="-12700"/>
            <a:ext cx="2437200" cy="2437200"/>
          </a:xfrm>
        </p:spPr>
        <p:txBody>
          <a:bodyPr lIns="180000" tIns="180000" rIns="180000" bIns="180000"/>
          <a:lstStyle>
            <a:lvl1pPr algn="l"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text/picture</a:t>
            </a:r>
            <a:endParaRPr lang="en-I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EE41D6-D4DB-4EA5-B42B-04FE13930C8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440408" y="-127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F22E4E-A419-4ECC-A2BE-F0CD3C12E7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877640" y="-127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1CFA6E3-52E7-461F-A026-D4A2140D6EA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314872" y="-127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58C33B5-5046-4EC8-8F03-9B337F26347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752105" y="-12700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E7EF68E-8418-4296-9997-06B7A8D832C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24288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6C920B2-4F30-4A7A-A489-8D5088BC8E1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38700" y="24288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836D2F1-B414-4353-8EF5-CEADF48C9637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877400" y="24288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D5A63F9B-E3F2-49C2-8EEA-E5EDC8B0649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316100" y="24288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93933584-2454-4A85-B2E5-6584B9E2EEA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754800" y="2428871"/>
            <a:ext cx="2437200" cy="2437200"/>
          </a:xfrm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4806E-1DED-4A0A-B71F-55DA256973B5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46FDC-7AA2-4694-BCDF-8EE9A9C81FBE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B7D063E6-C3D1-4375-9F6C-ABDCADC75CD7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1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815E25-1639-45D6-B5D5-9DE8CF9661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16" y="191"/>
            <a:ext cx="12189630" cy="68578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5DD630-3D40-418A-A9A3-58D3B78F158B}"/>
              </a:ext>
            </a:extLst>
          </p:cNvPr>
          <p:cNvGrpSpPr/>
          <p:nvPr userDrawn="1"/>
        </p:nvGrpSpPr>
        <p:grpSpPr>
          <a:xfrm>
            <a:off x="5127876" y="1700109"/>
            <a:ext cx="1933074" cy="930741"/>
            <a:chOff x="7392988" y="-223838"/>
            <a:chExt cx="936625" cy="450851"/>
          </a:xfrm>
          <a:solidFill>
            <a:schemeClr val="bg1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56610B8-5DD5-4F0F-AE24-7372DC2C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-223838"/>
              <a:ext cx="927100" cy="103188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AC766E1-065F-4D7A-8522-06510201D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127000"/>
              <a:ext cx="927100" cy="100013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BF104F0-4F2B-4C0F-B750-3444E560B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8763" y="-76200"/>
              <a:ext cx="450850" cy="16986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5D180BA-833A-4927-863D-4804D2B926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2988" y="-76200"/>
              <a:ext cx="465138" cy="139700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id="{98A3BC37-0F27-43D4-A9B0-25D63B9F86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576" y="3409349"/>
            <a:ext cx="10363675" cy="517065"/>
          </a:xfrm>
        </p:spPr>
        <p:txBody>
          <a:bodyPr>
            <a:noAutofit/>
          </a:bodyPr>
          <a:lstStyle>
            <a:lvl1pPr marL="0" indent="0" algn="ctr">
              <a:buNone/>
              <a:defRPr sz="2399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673AB-1F2F-4FD8-8886-B83E66502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2307" y="5999911"/>
            <a:ext cx="3224213" cy="289426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atlascopco.com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1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6893C-D5A1-40A9-A0A8-8095F1AD57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16" y="191"/>
            <a:ext cx="12189630" cy="68578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5DD630-3D40-418A-A9A3-58D3B78F158B}"/>
              </a:ext>
            </a:extLst>
          </p:cNvPr>
          <p:cNvGrpSpPr/>
          <p:nvPr userDrawn="1"/>
        </p:nvGrpSpPr>
        <p:grpSpPr>
          <a:xfrm>
            <a:off x="4753324" y="2773000"/>
            <a:ext cx="2685353" cy="1292950"/>
            <a:chOff x="7392988" y="-223838"/>
            <a:chExt cx="936625" cy="450851"/>
          </a:xfrm>
          <a:solidFill>
            <a:schemeClr val="bg1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56610B8-5DD5-4F0F-AE24-7372DC2C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-223838"/>
              <a:ext cx="927100" cy="103188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AC766E1-065F-4D7A-8522-06510201D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127000"/>
              <a:ext cx="927100" cy="100013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BF104F0-4F2B-4C0F-B750-3444E560B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8763" y="-76200"/>
              <a:ext cx="450850" cy="16986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5D180BA-833A-4927-863D-4804D2B926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2988" y="-76200"/>
              <a:ext cx="465138" cy="139700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99C4C1F-7562-4D8D-8284-8EA5F723F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2307" y="4818811"/>
            <a:ext cx="3224213" cy="289426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atlascopco.com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7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4DA0F014-2F6E-4819-A881-8B6D662AD8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 flipH="1">
            <a:off x="6488187" y="2056159"/>
            <a:ext cx="5713176" cy="4814545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579527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5" fmla="*/ 1086393 w 5691478"/>
              <a:gd name="connsiteY5" fmla="*/ 0 h 4839941"/>
              <a:gd name="connsiteX0" fmla="*/ 1086393 w 5767658"/>
              <a:gd name="connsiteY0" fmla="*/ 0 h 4839941"/>
              <a:gd name="connsiteX1" fmla="*/ 5767658 w 5767658"/>
              <a:gd name="connsiteY1" fmla="*/ 2953777 h 4839941"/>
              <a:gd name="connsiteX2" fmla="*/ 4579527 w 5767658"/>
              <a:gd name="connsiteY2" fmla="*/ 4839941 h 4839941"/>
              <a:gd name="connsiteX3" fmla="*/ 0 w 5767658"/>
              <a:gd name="connsiteY3" fmla="*/ 4839941 h 4839941"/>
              <a:gd name="connsiteX4" fmla="*/ 0 w 5767658"/>
              <a:gd name="connsiteY4" fmla="*/ 1738591 h 4839941"/>
              <a:gd name="connsiteX5" fmla="*/ 1086393 w 5767658"/>
              <a:gd name="connsiteY5" fmla="*/ 0 h 4839941"/>
              <a:gd name="connsiteX0" fmla="*/ 1134006 w 5767658"/>
              <a:gd name="connsiteY0" fmla="*/ 0 h 4801841"/>
              <a:gd name="connsiteX1" fmla="*/ 5767658 w 5767658"/>
              <a:gd name="connsiteY1" fmla="*/ 2915677 h 4801841"/>
              <a:gd name="connsiteX2" fmla="*/ 4579527 w 5767658"/>
              <a:gd name="connsiteY2" fmla="*/ 4801841 h 4801841"/>
              <a:gd name="connsiteX3" fmla="*/ 0 w 5767658"/>
              <a:gd name="connsiteY3" fmla="*/ 4801841 h 4801841"/>
              <a:gd name="connsiteX4" fmla="*/ 0 w 5767658"/>
              <a:gd name="connsiteY4" fmla="*/ 1700491 h 4801841"/>
              <a:gd name="connsiteX5" fmla="*/ 1134006 w 5767658"/>
              <a:gd name="connsiteY5" fmla="*/ 0 h 4801841"/>
              <a:gd name="connsiteX0" fmla="*/ 1153051 w 5786703"/>
              <a:gd name="connsiteY0" fmla="*/ 0 h 4801841"/>
              <a:gd name="connsiteX1" fmla="*/ 5786703 w 5786703"/>
              <a:gd name="connsiteY1" fmla="*/ 2915677 h 4801841"/>
              <a:gd name="connsiteX2" fmla="*/ 4598572 w 5786703"/>
              <a:gd name="connsiteY2" fmla="*/ 4801841 h 4801841"/>
              <a:gd name="connsiteX3" fmla="*/ 19045 w 5786703"/>
              <a:gd name="connsiteY3" fmla="*/ 4801841 h 4801841"/>
              <a:gd name="connsiteX4" fmla="*/ 0 w 5786703"/>
              <a:gd name="connsiteY4" fmla="*/ 1833841 h 4801841"/>
              <a:gd name="connsiteX5" fmla="*/ 1153051 w 5786703"/>
              <a:gd name="connsiteY5" fmla="*/ 0 h 4801841"/>
              <a:gd name="connsiteX0" fmla="*/ 1153051 w 5760879"/>
              <a:gd name="connsiteY0" fmla="*/ 0 h 4801841"/>
              <a:gd name="connsiteX1" fmla="*/ 5760879 w 5760879"/>
              <a:gd name="connsiteY1" fmla="*/ 2979177 h 4801841"/>
              <a:gd name="connsiteX2" fmla="*/ 4598572 w 5760879"/>
              <a:gd name="connsiteY2" fmla="*/ 4801841 h 4801841"/>
              <a:gd name="connsiteX3" fmla="*/ 19045 w 5760879"/>
              <a:gd name="connsiteY3" fmla="*/ 4801841 h 4801841"/>
              <a:gd name="connsiteX4" fmla="*/ 0 w 5760879"/>
              <a:gd name="connsiteY4" fmla="*/ 1833841 h 4801841"/>
              <a:gd name="connsiteX5" fmla="*/ 1153051 w 5760879"/>
              <a:gd name="connsiteY5" fmla="*/ 0 h 4801841"/>
              <a:gd name="connsiteX0" fmla="*/ 946456 w 5760879"/>
              <a:gd name="connsiteY0" fmla="*/ 0 h 4801841"/>
              <a:gd name="connsiteX1" fmla="*/ 5760879 w 5760879"/>
              <a:gd name="connsiteY1" fmla="*/ 2979177 h 4801841"/>
              <a:gd name="connsiteX2" fmla="*/ 4598572 w 5760879"/>
              <a:gd name="connsiteY2" fmla="*/ 4801841 h 4801841"/>
              <a:gd name="connsiteX3" fmla="*/ 19045 w 5760879"/>
              <a:gd name="connsiteY3" fmla="*/ 4801841 h 4801841"/>
              <a:gd name="connsiteX4" fmla="*/ 0 w 5760879"/>
              <a:gd name="connsiteY4" fmla="*/ 1833841 h 4801841"/>
              <a:gd name="connsiteX5" fmla="*/ 946456 w 5760879"/>
              <a:gd name="connsiteY5" fmla="*/ 0 h 4801841"/>
              <a:gd name="connsiteX0" fmla="*/ 959368 w 5773791"/>
              <a:gd name="connsiteY0" fmla="*/ 0 h 4801841"/>
              <a:gd name="connsiteX1" fmla="*/ 5773791 w 5773791"/>
              <a:gd name="connsiteY1" fmla="*/ 2979177 h 4801841"/>
              <a:gd name="connsiteX2" fmla="*/ 4611484 w 5773791"/>
              <a:gd name="connsiteY2" fmla="*/ 4801841 h 4801841"/>
              <a:gd name="connsiteX3" fmla="*/ 31957 w 5773791"/>
              <a:gd name="connsiteY3" fmla="*/ 4801841 h 4801841"/>
              <a:gd name="connsiteX4" fmla="*/ 0 w 5773791"/>
              <a:gd name="connsiteY4" fmla="*/ 1490941 h 4801841"/>
              <a:gd name="connsiteX5" fmla="*/ 959368 w 5773791"/>
              <a:gd name="connsiteY5" fmla="*/ 0 h 4801841"/>
              <a:gd name="connsiteX0" fmla="*/ 959368 w 5773791"/>
              <a:gd name="connsiteY0" fmla="*/ 0 h 4801841"/>
              <a:gd name="connsiteX1" fmla="*/ 5773791 w 5773791"/>
              <a:gd name="connsiteY1" fmla="*/ 2979177 h 4801841"/>
              <a:gd name="connsiteX2" fmla="*/ 4611484 w 5773791"/>
              <a:gd name="connsiteY2" fmla="*/ 4801841 h 4801841"/>
              <a:gd name="connsiteX3" fmla="*/ 12789 w 5773791"/>
              <a:gd name="connsiteY3" fmla="*/ 4801841 h 4801841"/>
              <a:gd name="connsiteX4" fmla="*/ 0 w 5773791"/>
              <a:gd name="connsiteY4" fmla="*/ 1490941 h 4801841"/>
              <a:gd name="connsiteX5" fmla="*/ 959368 w 5773791"/>
              <a:gd name="connsiteY5" fmla="*/ 0 h 4801841"/>
              <a:gd name="connsiteX0" fmla="*/ 981256 w 5795679"/>
              <a:gd name="connsiteY0" fmla="*/ 0 h 4810379"/>
              <a:gd name="connsiteX1" fmla="*/ 5795679 w 5795679"/>
              <a:gd name="connsiteY1" fmla="*/ 2979177 h 4810379"/>
              <a:gd name="connsiteX2" fmla="*/ 4633372 w 5795679"/>
              <a:gd name="connsiteY2" fmla="*/ 4801841 h 4810379"/>
              <a:gd name="connsiteX3" fmla="*/ 0 w 5795679"/>
              <a:gd name="connsiteY3" fmla="*/ 4810379 h 4810379"/>
              <a:gd name="connsiteX4" fmla="*/ 21888 w 5795679"/>
              <a:gd name="connsiteY4" fmla="*/ 1490941 h 4810379"/>
              <a:gd name="connsiteX5" fmla="*/ 981256 w 5795679"/>
              <a:gd name="connsiteY5" fmla="*/ 0 h 4810379"/>
              <a:gd name="connsiteX0" fmla="*/ 981256 w 5795679"/>
              <a:gd name="connsiteY0" fmla="*/ 0 h 4810379"/>
              <a:gd name="connsiteX1" fmla="*/ 5795679 w 5795679"/>
              <a:gd name="connsiteY1" fmla="*/ 2979177 h 4810379"/>
              <a:gd name="connsiteX2" fmla="*/ 4633372 w 5795679"/>
              <a:gd name="connsiteY2" fmla="*/ 4801841 h 4810379"/>
              <a:gd name="connsiteX3" fmla="*/ 0 w 5795679"/>
              <a:gd name="connsiteY3" fmla="*/ 4810379 h 4810379"/>
              <a:gd name="connsiteX4" fmla="*/ 4550 w 5795679"/>
              <a:gd name="connsiteY4" fmla="*/ 1490941 h 4810379"/>
              <a:gd name="connsiteX5" fmla="*/ 981256 w 5795679"/>
              <a:gd name="connsiteY5" fmla="*/ 0 h 48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679" h="4810379">
                <a:moveTo>
                  <a:pt x="981256" y="0"/>
                </a:moveTo>
                <a:lnTo>
                  <a:pt x="5795679" y="2979177"/>
                </a:lnTo>
                <a:lnTo>
                  <a:pt x="4633372" y="4801841"/>
                </a:lnTo>
                <a:lnTo>
                  <a:pt x="0" y="4810379"/>
                </a:lnTo>
                <a:cubicBezTo>
                  <a:pt x="1517" y="3703900"/>
                  <a:pt x="3033" y="2597420"/>
                  <a:pt x="4550" y="1490941"/>
                </a:cubicBezTo>
                <a:lnTo>
                  <a:pt x="981256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15052C4-2CCC-427B-8C94-CD25879A11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00" y="4536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388D79-EFAC-41C8-B033-89D51F521C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779804" y="5715000"/>
            <a:ext cx="3883633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239CA2-7186-4499-AFA5-5E7A6B3564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779805" y="4179011"/>
            <a:ext cx="3883632" cy="1497889"/>
          </a:xfrm>
          <a:custGeom>
            <a:avLst/>
            <a:gdLst>
              <a:gd name="connsiteX0" fmla="*/ 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0 w 3883632"/>
              <a:gd name="connsiteY4" fmla="*/ 0 h 1497889"/>
              <a:gd name="connsiteX0" fmla="*/ 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5295 w 3883632"/>
              <a:gd name="connsiteY4" fmla="*/ 824789 h 1497889"/>
              <a:gd name="connsiteX5" fmla="*/ 0 w 3883632"/>
              <a:gd name="connsiteY5" fmla="*/ 0 h 1497889"/>
              <a:gd name="connsiteX0" fmla="*/ 125730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5295 w 3883632"/>
              <a:gd name="connsiteY4" fmla="*/ 824789 h 1497889"/>
              <a:gd name="connsiteX5" fmla="*/ 1257300 w 3883632"/>
              <a:gd name="connsiteY5" fmla="*/ 0 h 149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632" h="1497889">
                <a:moveTo>
                  <a:pt x="1257300" y="0"/>
                </a:moveTo>
                <a:lnTo>
                  <a:pt x="3883632" y="0"/>
                </a:lnTo>
                <a:lnTo>
                  <a:pt x="3883632" y="1497889"/>
                </a:lnTo>
                <a:lnTo>
                  <a:pt x="0" y="1497889"/>
                </a:lnTo>
                <a:lnTo>
                  <a:pt x="5295" y="824789"/>
                </a:lnTo>
                <a:lnTo>
                  <a:pt x="1257300" y="0"/>
                </a:ln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 algn="r">
              <a:defRPr sz="3000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0">
            <a:extLst>
              <a:ext uri="{FF2B5EF4-FFF2-40B4-BE49-F238E27FC236}">
                <a16:creationId xmlns:a16="http://schemas.microsoft.com/office/drawing/2014/main" id="{6CB4D508-CC47-4714-9907-E5EF273385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F4F85227-D5B1-4F01-81B8-97DBCA398D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491" y="3372440"/>
            <a:ext cx="4143600" cy="3492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314608 h 3430120"/>
              <a:gd name="connsiteX5" fmla="*/ 657139 w 4060870"/>
              <a:gd name="connsiteY5" fmla="*/ 0 h 3430120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092843 h 3430120"/>
              <a:gd name="connsiteX5" fmla="*/ 657139 w 4060870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193" h="3430120">
                <a:moveTo>
                  <a:pt x="665462" y="0"/>
                </a:moveTo>
                <a:lnTo>
                  <a:pt x="4069193" y="2121806"/>
                </a:lnTo>
                <a:lnTo>
                  <a:pt x="3261962" y="3430120"/>
                </a:lnTo>
                <a:lnTo>
                  <a:pt x="9240" y="3430120"/>
                </a:lnTo>
                <a:cubicBezTo>
                  <a:pt x="6066" y="2637637"/>
                  <a:pt x="3174" y="1857605"/>
                  <a:pt x="0" y="1065122"/>
                </a:cubicBezTo>
                <a:cubicBezTo>
                  <a:pt x="362131" y="485592"/>
                  <a:pt x="316028" y="579530"/>
                  <a:pt x="66546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08865D5-B4B6-4032-9D13-EE47CA4E5F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36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516DE58-D11A-4F79-94E2-86D150B227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61511" y="5715000"/>
            <a:ext cx="3049114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7EB2DE-D8A0-41C9-8E99-6E170E888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61509" y="4911477"/>
            <a:ext cx="3049115" cy="762350"/>
          </a:xfrm>
          <a:custGeom>
            <a:avLst/>
            <a:gdLst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6473 w 2796473"/>
              <a:gd name="connsiteY2" fmla="*/ 756000 h 756000"/>
              <a:gd name="connsiteX3" fmla="*/ 0 w 2796473"/>
              <a:gd name="connsiteY3" fmla="*/ 756000 h 756000"/>
              <a:gd name="connsiteX4" fmla="*/ 0 w 2796473"/>
              <a:gd name="connsiteY4" fmla="*/ 0 h 756000"/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4199 w 2796473"/>
              <a:gd name="connsiteY2" fmla="*/ 498723 h 756000"/>
              <a:gd name="connsiteX3" fmla="*/ 2796473 w 2796473"/>
              <a:gd name="connsiteY3" fmla="*/ 756000 h 756000"/>
              <a:gd name="connsiteX4" fmla="*/ 0 w 2796473"/>
              <a:gd name="connsiteY4" fmla="*/ 756000 h 756000"/>
              <a:gd name="connsiteX5" fmla="*/ 0 w 2796473"/>
              <a:gd name="connsiteY5" fmla="*/ 0 h 756000"/>
              <a:gd name="connsiteX0" fmla="*/ 0 w 2796473"/>
              <a:gd name="connsiteY0" fmla="*/ 6350 h 762350"/>
              <a:gd name="connsiteX1" fmla="*/ 2091623 w 2796473"/>
              <a:gd name="connsiteY1" fmla="*/ 0 h 762350"/>
              <a:gd name="connsiteX2" fmla="*/ 2794199 w 2796473"/>
              <a:gd name="connsiteY2" fmla="*/ 505073 h 762350"/>
              <a:gd name="connsiteX3" fmla="*/ 2796473 w 2796473"/>
              <a:gd name="connsiteY3" fmla="*/ 762350 h 762350"/>
              <a:gd name="connsiteX4" fmla="*/ 0 w 2796473"/>
              <a:gd name="connsiteY4" fmla="*/ 762350 h 762350"/>
              <a:gd name="connsiteX5" fmla="*/ 0 w 2796473"/>
              <a:gd name="connsiteY5" fmla="*/ 6350 h 7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3" h="762350">
                <a:moveTo>
                  <a:pt x="0" y="6350"/>
                </a:moveTo>
                <a:lnTo>
                  <a:pt x="2091623" y="0"/>
                </a:lnTo>
                <a:lnTo>
                  <a:pt x="2794199" y="505073"/>
                </a:lnTo>
                <a:lnTo>
                  <a:pt x="2796473" y="762350"/>
                </a:lnTo>
                <a:lnTo>
                  <a:pt x="0" y="762350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>
              <a:defRPr sz="2599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82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18E9023F-58D7-4856-9F6D-F699BBAFAE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99B10921-C2E3-484E-847C-AD64DE2CA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381867"/>
            <a:ext cx="4142859" cy="3489947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000439 h 3374678"/>
              <a:gd name="connsiteX5" fmla="*/ 758782 w 4060870"/>
              <a:gd name="connsiteY5" fmla="*/ 0 h 3374678"/>
              <a:gd name="connsiteX0" fmla="*/ 657139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046640 h 3420879"/>
              <a:gd name="connsiteX5" fmla="*/ 657139 w 4060870"/>
              <a:gd name="connsiteY5" fmla="*/ 0 h 3420879"/>
              <a:gd name="connsiteX0" fmla="*/ 657139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046640 h 3420879"/>
              <a:gd name="connsiteX5" fmla="*/ 657139 w 4060870"/>
              <a:gd name="connsiteY5" fmla="*/ 0 h 3420879"/>
              <a:gd name="connsiteX0" fmla="*/ 657139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046640 h 3420879"/>
              <a:gd name="connsiteX5" fmla="*/ 657139 w 4060870"/>
              <a:gd name="connsiteY5" fmla="*/ 0 h 342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0870" h="3420879">
                <a:moveTo>
                  <a:pt x="657139" y="0"/>
                </a:moveTo>
                <a:lnTo>
                  <a:pt x="4060870" y="2112565"/>
                </a:lnTo>
                <a:lnTo>
                  <a:pt x="3253639" y="3420879"/>
                </a:lnTo>
                <a:lnTo>
                  <a:pt x="917" y="3420879"/>
                </a:lnTo>
                <a:cubicBezTo>
                  <a:pt x="-2257" y="2628396"/>
                  <a:pt x="4091" y="1839123"/>
                  <a:pt x="917" y="1046640"/>
                </a:cubicBezTo>
                <a:cubicBezTo>
                  <a:pt x="11918" y="1030765"/>
                  <a:pt x="631114" y="6635"/>
                  <a:pt x="657139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63498BD-D60F-495F-BF72-1ECD5C6F5F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9CB8668-0F13-4345-9DB6-680EC0561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61511" y="5715000"/>
            <a:ext cx="3049114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E5879BC-A7BC-4B6E-B7D4-25D7ED4140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61509" y="4911477"/>
            <a:ext cx="3049115" cy="762350"/>
          </a:xfrm>
          <a:custGeom>
            <a:avLst/>
            <a:gdLst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6473 w 2796473"/>
              <a:gd name="connsiteY2" fmla="*/ 756000 h 756000"/>
              <a:gd name="connsiteX3" fmla="*/ 0 w 2796473"/>
              <a:gd name="connsiteY3" fmla="*/ 756000 h 756000"/>
              <a:gd name="connsiteX4" fmla="*/ 0 w 2796473"/>
              <a:gd name="connsiteY4" fmla="*/ 0 h 756000"/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4199 w 2796473"/>
              <a:gd name="connsiteY2" fmla="*/ 498723 h 756000"/>
              <a:gd name="connsiteX3" fmla="*/ 2796473 w 2796473"/>
              <a:gd name="connsiteY3" fmla="*/ 756000 h 756000"/>
              <a:gd name="connsiteX4" fmla="*/ 0 w 2796473"/>
              <a:gd name="connsiteY4" fmla="*/ 756000 h 756000"/>
              <a:gd name="connsiteX5" fmla="*/ 0 w 2796473"/>
              <a:gd name="connsiteY5" fmla="*/ 0 h 756000"/>
              <a:gd name="connsiteX0" fmla="*/ 0 w 2796473"/>
              <a:gd name="connsiteY0" fmla="*/ 6350 h 762350"/>
              <a:gd name="connsiteX1" fmla="*/ 2110673 w 2796473"/>
              <a:gd name="connsiteY1" fmla="*/ 0 h 762350"/>
              <a:gd name="connsiteX2" fmla="*/ 2794199 w 2796473"/>
              <a:gd name="connsiteY2" fmla="*/ 505073 h 762350"/>
              <a:gd name="connsiteX3" fmla="*/ 2796473 w 2796473"/>
              <a:gd name="connsiteY3" fmla="*/ 762350 h 762350"/>
              <a:gd name="connsiteX4" fmla="*/ 0 w 2796473"/>
              <a:gd name="connsiteY4" fmla="*/ 762350 h 762350"/>
              <a:gd name="connsiteX5" fmla="*/ 0 w 2796473"/>
              <a:gd name="connsiteY5" fmla="*/ 6350 h 7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3" h="762350">
                <a:moveTo>
                  <a:pt x="0" y="6350"/>
                </a:moveTo>
                <a:lnTo>
                  <a:pt x="2110673" y="0"/>
                </a:lnTo>
                <a:lnTo>
                  <a:pt x="2794199" y="505073"/>
                </a:lnTo>
                <a:lnTo>
                  <a:pt x="2796473" y="762350"/>
                </a:lnTo>
                <a:lnTo>
                  <a:pt x="0" y="762350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>
              <a:defRPr sz="2599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1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F4B5146D-F80E-4D76-AF19-25724F17D2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Picture Placeholder 52">
            <a:extLst>
              <a:ext uri="{FF2B5EF4-FFF2-40B4-BE49-F238E27FC236}">
                <a16:creationId xmlns:a16="http://schemas.microsoft.com/office/drawing/2014/main" id="{9103A69A-1950-46CA-975F-79D61153DB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8042621" y="3381866"/>
            <a:ext cx="4160691" cy="3492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675620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305367 h 3420879"/>
              <a:gd name="connsiteX5" fmla="*/ 675620 w 4060870"/>
              <a:gd name="connsiteY5" fmla="*/ 0 h 3420879"/>
              <a:gd name="connsiteX0" fmla="*/ 693182 w 4078432"/>
              <a:gd name="connsiteY0" fmla="*/ 0 h 3420879"/>
              <a:gd name="connsiteX1" fmla="*/ 4078432 w 4078432"/>
              <a:gd name="connsiteY1" fmla="*/ 2112565 h 3420879"/>
              <a:gd name="connsiteX2" fmla="*/ 3271201 w 4078432"/>
              <a:gd name="connsiteY2" fmla="*/ 3420879 h 3420879"/>
              <a:gd name="connsiteX3" fmla="*/ 18479 w 4078432"/>
              <a:gd name="connsiteY3" fmla="*/ 3420879 h 3420879"/>
              <a:gd name="connsiteX4" fmla="*/ 0 w 4078432"/>
              <a:gd name="connsiteY4" fmla="*/ 1083602 h 3420879"/>
              <a:gd name="connsiteX5" fmla="*/ 693182 w 4078432"/>
              <a:gd name="connsiteY5" fmla="*/ 0 h 3420879"/>
              <a:gd name="connsiteX0" fmla="*/ 710004 w 4095254"/>
              <a:gd name="connsiteY0" fmla="*/ 0 h 3420879"/>
              <a:gd name="connsiteX1" fmla="*/ 4095254 w 4095254"/>
              <a:gd name="connsiteY1" fmla="*/ 2112565 h 3420879"/>
              <a:gd name="connsiteX2" fmla="*/ 3288023 w 4095254"/>
              <a:gd name="connsiteY2" fmla="*/ 3420879 h 3420879"/>
              <a:gd name="connsiteX3" fmla="*/ 35301 w 4095254"/>
              <a:gd name="connsiteY3" fmla="*/ 3420879 h 3420879"/>
              <a:gd name="connsiteX4" fmla="*/ 0 w 4095254"/>
              <a:gd name="connsiteY4" fmla="*/ 1083602 h 3420879"/>
              <a:gd name="connsiteX5" fmla="*/ 710004 w 4095254"/>
              <a:gd name="connsiteY5" fmla="*/ 0 h 3420879"/>
              <a:gd name="connsiteX0" fmla="*/ 710004 w 4095254"/>
              <a:gd name="connsiteY0" fmla="*/ 0 h 3420879"/>
              <a:gd name="connsiteX1" fmla="*/ 4095254 w 4095254"/>
              <a:gd name="connsiteY1" fmla="*/ 2112565 h 3420879"/>
              <a:gd name="connsiteX2" fmla="*/ 3288023 w 4095254"/>
              <a:gd name="connsiteY2" fmla="*/ 3420879 h 3420879"/>
              <a:gd name="connsiteX3" fmla="*/ 10066 w 4095254"/>
              <a:gd name="connsiteY3" fmla="*/ 3420879 h 3420879"/>
              <a:gd name="connsiteX4" fmla="*/ 0 w 4095254"/>
              <a:gd name="connsiteY4" fmla="*/ 1083602 h 3420879"/>
              <a:gd name="connsiteX5" fmla="*/ 710004 w 4095254"/>
              <a:gd name="connsiteY5" fmla="*/ 0 h 3420879"/>
              <a:gd name="connsiteX0" fmla="*/ 710004 w 4095254"/>
              <a:gd name="connsiteY0" fmla="*/ 0 h 3420879"/>
              <a:gd name="connsiteX1" fmla="*/ 4095254 w 4095254"/>
              <a:gd name="connsiteY1" fmla="*/ 2112565 h 3420879"/>
              <a:gd name="connsiteX2" fmla="*/ 3288023 w 4095254"/>
              <a:gd name="connsiteY2" fmla="*/ 3420879 h 3420879"/>
              <a:gd name="connsiteX3" fmla="*/ 1655 w 4095254"/>
              <a:gd name="connsiteY3" fmla="*/ 3420879 h 3420879"/>
              <a:gd name="connsiteX4" fmla="*/ 0 w 4095254"/>
              <a:gd name="connsiteY4" fmla="*/ 1083602 h 3420879"/>
              <a:gd name="connsiteX5" fmla="*/ 710004 w 4095254"/>
              <a:gd name="connsiteY5" fmla="*/ 0 h 342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5254" h="3420879">
                <a:moveTo>
                  <a:pt x="710004" y="0"/>
                </a:moveTo>
                <a:lnTo>
                  <a:pt x="4095254" y="2112565"/>
                </a:lnTo>
                <a:lnTo>
                  <a:pt x="3288023" y="3420879"/>
                </a:lnTo>
                <a:lnTo>
                  <a:pt x="1655" y="3420879"/>
                </a:lnTo>
                <a:cubicBezTo>
                  <a:pt x="-1519" y="2628396"/>
                  <a:pt x="3174" y="1876085"/>
                  <a:pt x="0" y="1083602"/>
                </a:cubicBezTo>
                <a:cubicBezTo>
                  <a:pt x="362131" y="504072"/>
                  <a:pt x="360570" y="579530"/>
                  <a:pt x="710004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561FA82-DD88-4E7C-BAC5-181A590651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8074" y="4500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E831205-C7FE-448E-B063-4480423432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886720" y="5715000"/>
            <a:ext cx="3027057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BC93D1F-E777-4D46-B193-4FE3A3E87A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886720" y="4917827"/>
            <a:ext cx="3027057" cy="756000"/>
          </a:xfrm>
          <a:custGeom>
            <a:avLst/>
            <a:gdLst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0 w 2796472"/>
              <a:gd name="connsiteY4" fmla="*/ 0 h 756000"/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78098 h 756000"/>
              <a:gd name="connsiteX5" fmla="*/ 0 w 2796472"/>
              <a:gd name="connsiteY5" fmla="*/ 0 h 756000"/>
              <a:gd name="connsiteX0" fmla="*/ 681037 w 2796472"/>
              <a:gd name="connsiteY0" fmla="*/ 0 h 760763"/>
              <a:gd name="connsiteX1" fmla="*/ 2796472 w 2796472"/>
              <a:gd name="connsiteY1" fmla="*/ 4763 h 760763"/>
              <a:gd name="connsiteX2" fmla="*/ 2796472 w 2796472"/>
              <a:gd name="connsiteY2" fmla="*/ 760763 h 760763"/>
              <a:gd name="connsiteX3" fmla="*/ 0 w 2796472"/>
              <a:gd name="connsiteY3" fmla="*/ 760763 h 760763"/>
              <a:gd name="connsiteX4" fmla="*/ 104 w 2796472"/>
              <a:gd name="connsiteY4" fmla="*/ 582861 h 760763"/>
              <a:gd name="connsiteX5" fmla="*/ 681037 w 2796472"/>
              <a:gd name="connsiteY5" fmla="*/ 0 h 760763"/>
              <a:gd name="connsiteX0" fmla="*/ 681037 w 2796472"/>
              <a:gd name="connsiteY0" fmla="*/ 99 h 760862"/>
              <a:gd name="connsiteX1" fmla="*/ 2796472 w 2796472"/>
              <a:gd name="connsiteY1" fmla="*/ 4862 h 760862"/>
              <a:gd name="connsiteX2" fmla="*/ 2796472 w 2796472"/>
              <a:gd name="connsiteY2" fmla="*/ 760862 h 760862"/>
              <a:gd name="connsiteX3" fmla="*/ 0 w 2796472"/>
              <a:gd name="connsiteY3" fmla="*/ 760862 h 760862"/>
              <a:gd name="connsiteX4" fmla="*/ 104 w 2796472"/>
              <a:gd name="connsiteY4" fmla="*/ 582960 h 760862"/>
              <a:gd name="connsiteX5" fmla="*/ 681037 w 2796472"/>
              <a:gd name="connsiteY5" fmla="*/ 99 h 760862"/>
              <a:gd name="connsiteX0" fmla="*/ 685800 w 2796472"/>
              <a:gd name="connsiteY0" fmla="*/ 102 h 756103"/>
              <a:gd name="connsiteX1" fmla="*/ 2796472 w 2796472"/>
              <a:gd name="connsiteY1" fmla="*/ 103 h 756103"/>
              <a:gd name="connsiteX2" fmla="*/ 2796472 w 2796472"/>
              <a:gd name="connsiteY2" fmla="*/ 756103 h 756103"/>
              <a:gd name="connsiteX3" fmla="*/ 0 w 2796472"/>
              <a:gd name="connsiteY3" fmla="*/ 756103 h 756103"/>
              <a:gd name="connsiteX4" fmla="*/ 104 w 2796472"/>
              <a:gd name="connsiteY4" fmla="*/ 578201 h 756103"/>
              <a:gd name="connsiteX5" fmla="*/ 685800 w 2796472"/>
              <a:gd name="connsiteY5" fmla="*/ 102 h 756103"/>
              <a:gd name="connsiteX0" fmla="*/ 695325 w 2796472"/>
              <a:gd name="connsiteY0" fmla="*/ 19049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78098 h 756000"/>
              <a:gd name="connsiteX5" fmla="*/ 695325 w 2796472"/>
              <a:gd name="connsiteY5" fmla="*/ 19049 h 756000"/>
              <a:gd name="connsiteX0" fmla="*/ 695325 w 2796472"/>
              <a:gd name="connsiteY0" fmla="*/ 19049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78098 h 756000"/>
              <a:gd name="connsiteX5" fmla="*/ 695325 w 2796472"/>
              <a:gd name="connsiteY5" fmla="*/ 19049 h 7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2" h="756000">
                <a:moveTo>
                  <a:pt x="695325" y="19049"/>
                </a:moveTo>
                <a:lnTo>
                  <a:pt x="2796472" y="0"/>
                </a:lnTo>
                <a:lnTo>
                  <a:pt x="2796472" y="756000"/>
                </a:lnTo>
                <a:lnTo>
                  <a:pt x="0" y="756000"/>
                </a:lnTo>
                <a:cubicBezTo>
                  <a:pt x="35" y="696699"/>
                  <a:pt x="69" y="637399"/>
                  <a:pt x="104" y="578098"/>
                </a:cubicBezTo>
                <a:cubicBezTo>
                  <a:pt x="69" y="571137"/>
                  <a:pt x="685835" y="11723"/>
                  <a:pt x="695325" y="19049"/>
                </a:cubicBez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 algn="r">
              <a:defRPr sz="2599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3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285E34CF-7E61-4EAD-B325-8B7C162B8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Picture Placeholder 52">
            <a:extLst>
              <a:ext uri="{FF2B5EF4-FFF2-40B4-BE49-F238E27FC236}">
                <a16:creationId xmlns:a16="http://schemas.microsoft.com/office/drawing/2014/main" id="{7FF4C435-C69C-4001-9DB1-AE5867FB9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8066039" y="3379471"/>
            <a:ext cx="4142057" cy="3492343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21549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818536 w 4060870"/>
              <a:gd name="connsiteY0" fmla="*/ 0 h 3404555"/>
              <a:gd name="connsiteX1" fmla="*/ 4060870 w 4060870"/>
              <a:gd name="connsiteY1" fmla="*/ 2051426 h 3404555"/>
              <a:gd name="connsiteX2" fmla="*/ 3253639 w 4060870"/>
              <a:gd name="connsiteY2" fmla="*/ 3404555 h 3404555"/>
              <a:gd name="connsiteX3" fmla="*/ 917 w 4060870"/>
              <a:gd name="connsiteY3" fmla="*/ 3404555 h 3404555"/>
              <a:gd name="connsiteX4" fmla="*/ 917 w 4060870"/>
              <a:gd name="connsiteY4" fmla="*/ 1289043 h 3404555"/>
              <a:gd name="connsiteX5" fmla="*/ 818536 w 4060870"/>
              <a:gd name="connsiteY5" fmla="*/ 0 h 3404555"/>
              <a:gd name="connsiteX0" fmla="*/ 817719 w 4060053"/>
              <a:gd name="connsiteY0" fmla="*/ 0 h 3404555"/>
              <a:gd name="connsiteX1" fmla="*/ 4060053 w 4060053"/>
              <a:gd name="connsiteY1" fmla="*/ 2051426 h 3404555"/>
              <a:gd name="connsiteX2" fmla="*/ 3252822 w 4060053"/>
              <a:gd name="connsiteY2" fmla="*/ 3404555 h 3404555"/>
              <a:gd name="connsiteX3" fmla="*/ 100 w 4060053"/>
              <a:gd name="connsiteY3" fmla="*/ 3404555 h 3404555"/>
              <a:gd name="connsiteX4" fmla="*/ 67323 w 4060053"/>
              <a:gd name="connsiteY4" fmla="*/ 1356266 h 3404555"/>
              <a:gd name="connsiteX5" fmla="*/ 817719 w 4060053"/>
              <a:gd name="connsiteY5" fmla="*/ 0 h 3404555"/>
              <a:gd name="connsiteX0" fmla="*/ 832557 w 4074891"/>
              <a:gd name="connsiteY0" fmla="*/ 0 h 3404555"/>
              <a:gd name="connsiteX1" fmla="*/ 4074891 w 4074891"/>
              <a:gd name="connsiteY1" fmla="*/ 2051426 h 3404555"/>
              <a:gd name="connsiteX2" fmla="*/ 3267660 w 4074891"/>
              <a:gd name="connsiteY2" fmla="*/ 3404555 h 3404555"/>
              <a:gd name="connsiteX3" fmla="*/ 14938 w 4074891"/>
              <a:gd name="connsiteY3" fmla="*/ 3404555 h 3404555"/>
              <a:gd name="connsiteX4" fmla="*/ 0 w 4074891"/>
              <a:gd name="connsiteY4" fmla="*/ 1326389 h 3404555"/>
              <a:gd name="connsiteX5" fmla="*/ 832557 w 4074891"/>
              <a:gd name="connsiteY5" fmla="*/ 0 h 3404555"/>
              <a:gd name="connsiteX0" fmla="*/ 840503 w 4082837"/>
              <a:gd name="connsiteY0" fmla="*/ 0 h 3404555"/>
              <a:gd name="connsiteX1" fmla="*/ 4082837 w 4082837"/>
              <a:gd name="connsiteY1" fmla="*/ 2051426 h 3404555"/>
              <a:gd name="connsiteX2" fmla="*/ 3275606 w 4082837"/>
              <a:gd name="connsiteY2" fmla="*/ 3404555 h 3404555"/>
              <a:gd name="connsiteX3" fmla="*/ 477 w 4082837"/>
              <a:gd name="connsiteY3" fmla="*/ 3404555 h 3404555"/>
              <a:gd name="connsiteX4" fmla="*/ 7946 w 4082837"/>
              <a:gd name="connsiteY4" fmla="*/ 1326389 h 3404555"/>
              <a:gd name="connsiteX5" fmla="*/ 840503 w 4082837"/>
              <a:gd name="connsiteY5" fmla="*/ 0 h 3404555"/>
              <a:gd name="connsiteX0" fmla="*/ 840503 w 4045876"/>
              <a:gd name="connsiteY0" fmla="*/ 0 h 3404555"/>
              <a:gd name="connsiteX1" fmla="*/ 4045876 w 4045876"/>
              <a:gd name="connsiteY1" fmla="*/ 2079146 h 3404555"/>
              <a:gd name="connsiteX2" fmla="*/ 3275606 w 4045876"/>
              <a:gd name="connsiteY2" fmla="*/ 3404555 h 3404555"/>
              <a:gd name="connsiteX3" fmla="*/ 477 w 4045876"/>
              <a:gd name="connsiteY3" fmla="*/ 3404555 h 3404555"/>
              <a:gd name="connsiteX4" fmla="*/ 7946 w 4045876"/>
              <a:gd name="connsiteY4" fmla="*/ 1326389 h 3404555"/>
              <a:gd name="connsiteX5" fmla="*/ 840503 w 4045876"/>
              <a:gd name="connsiteY5" fmla="*/ 0 h 3404555"/>
              <a:gd name="connsiteX0" fmla="*/ 840503 w 4059881"/>
              <a:gd name="connsiteY0" fmla="*/ 0 h 3404555"/>
              <a:gd name="connsiteX1" fmla="*/ 4059881 w 4059881"/>
              <a:gd name="connsiteY1" fmla="*/ 2093151 h 3404555"/>
              <a:gd name="connsiteX2" fmla="*/ 3275606 w 4059881"/>
              <a:gd name="connsiteY2" fmla="*/ 3404555 h 3404555"/>
              <a:gd name="connsiteX3" fmla="*/ 477 w 4059881"/>
              <a:gd name="connsiteY3" fmla="*/ 3404555 h 3404555"/>
              <a:gd name="connsiteX4" fmla="*/ 7946 w 4059881"/>
              <a:gd name="connsiteY4" fmla="*/ 1326389 h 3404555"/>
              <a:gd name="connsiteX5" fmla="*/ 840503 w 4059881"/>
              <a:gd name="connsiteY5" fmla="*/ 0 h 3404555"/>
              <a:gd name="connsiteX0" fmla="*/ 681783 w 4059881"/>
              <a:gd name="connsiteY0" fmla="*/ 0 h 3423228"/>
              <a:gd name="connsiteX1" fmla="*/ 4059881 w 4059881"/>
              <a:gd name="connsiteY1" fmla="*/ 2111824 h 3423228"/>
              <a:gd name="connsiteX2" fmla="*/ 3275606 w 4059881"/>
              <a:gd name="connsiteY2" fmla="*/ 3423228 h 3423228"/>
              <a:gd name="connsiteX3" fmla="*/ 477 w 4059881"/>
              <a:gd name="connsiteY3" fmla="*/ 3423228 h 3423228"/>
              <a:gd name="connsiteX4" fmla="*/ 7946 w 4059881"/>
              <a:gd name="connsiteY4" fmla="*/ 1345062 h 3423228"/>
              <a:gd name="connsiteX5" fmla="*/ 681783 w 4059881"/>
              <a:gd name="connsiteY5" fmla="*/ 0 h 3423228"/>
              <a:gd name="connsiteX0" fmla="*/ 681985 w 4060083"/>
              <a:gd name="connsiteY0" fmla="*/ 0 h 3423228"/>
              <a:gd name="connsiteX1" fmla="*/ 4060083 w 4060083"/>
              <a:gd name="connsiteY1" fmla="*/ 2111824 h 3423228"/>
              <a:gd name="connsiteX2" fmla="*/ 3275808 w 4060083"/>
              <a:gd name="connsiteY2" fmla="*/ 3423228 h 3423228"/>
              <a:gd name="connsiteX3" fmla="*/ 679 w 4060083"/>
              <a:gd name="connsiteY3" fmla="*/ 3423228 h 3423228"/>
              <a:gd name="connsiteX4" fmla="*/ 3479 w 4060083"/>
              <a:gd name="connsiteY4" fmla="*/ 1078973 h 3423228"/>
              <a:gd name="connsiteX5" fmla="*/ 681985 w 4060083"/>
              <a:gd name="connsiteY5" fmla="*/ 0 h 3423228"/>
              <a:gd name="connsiteX0" fmla="*/ 681985 w 4060083"/>
              <a:gd name="connsiteY0" fmla="*/ 0 h 3423228"/>
              <a:gd name="connsiteX1" fmla="*/ 4060083 w 4060083"/>
              <a:gd name="connsiteY1" fmla="*/ 2111824 h 3423228"/>
              <a:gd name="connsiteX2" fmla="*/ 3275808 w 4060083"/>
              <a:gd name="connsiteY2" fmla="*/ 3423228 h 3423228"/>
              <a:gd name="connsiteX3" fmla="*/ 679 w 4060083"/>
              <a:gd name="connsiteY3" fmla="*/ 3423228 h 3423228"/>
              <a:gd name="connsiteX4" fmla="*/ 3479 w 4060083"/>
              <a:gd name="connsiteY4" fmla="*/ 1078973 h 3423228"/>
              <a:gd name="connsiteX5" fmla="*/ 681985 w 4060083"/>
              <a:gd name="connsiteY5" fmla="*/ 0 h 342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0083" h="3423228">
                <a:moveTo>
                  <a:pt x="681985" y="0"/>
                </a:moveTo>
                <a:lnTo>
                  <a:pt x="4060083" y="2111824"/>
                </a:lnTo>
                <a:lnTo>
                  <a:pt x="3275808" y="3423228"/>
                </a:lnTo>
                <a:lnTo>
                  <a:pt x="679" y="3423228"/>
                </a:lnTo>
                <a:cubicBezTo>
                  <a:pt x="-2495" y="2630745"/>
                  <a:pt x="6653" y="1871456"/>
                  <a:pt x="3479" y="1078973"/>
                </a:cubicBezTo>
                <a:cubicBezTo>
                  <a:pt x="-3182" y="1087642"/>
                  <a:pt x="332551" y="579530"/>
                  <a:pt x="681985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17CC25D-66EB-4F67-A9AF-1C9025F8991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8400" y="4536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picture1.44</a:t>
            </a:r>
            <a:endParaRPr lang="en-IN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5EB2F5-240B-4083-B72E-3206B8A0E8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886720" y="5715000"/>
            <a:ext cx="3041629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A16B37-0026-46F8-94A1-CE6E5001B7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886720" y="4914899"/>
            <a:ext cx="3041629" cy="758927"/>
          </a:xfrm>
          <a:custGeom>
            <a:avLst/>
            <a:gdLst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0 w 2796472"/>
              <a:gd name="connsiteY4" fmla="*/ 0 h 756000"/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90798 h 756000"/>
              <a:gd name="connsiteX5" fmla="*/ 0 w 2796472"/>
              <a:gd name="connsiteY5" fmla="*/ 0 h 756000"/>
              <a:gd name="connsiteX0" fmla="*/ 0 w 2796472"/>
              <a:gd name="connsiteY0" fmla="*/ 2927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6" fmla="*/ 0 w 2796472"/>
              <a:gd name="connsiteY6" fmla="*/ 2927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2" h="758927">
                <a:moveTo>
                  <a:pt x="104" y="593725"/>
                </a:moveTo>
                <a:cubicBezTo>
                  <a:pt x="116009" y="467237"/>
                  <a:pt x="688980" y="-664"/>
                  <a:pt x="695429" y="0"/>
                </a:cubicBezTo>
                <a:cubicBezTo>
                  <a:pt x="701878" y="664"/>
                  <a:pt x="2096124" y="1951"/>
                  <a:pt x="2796472" y="2927"/>
                </a:cubicBezTo>
                <a:lnTo>
                  <a:pt x="2796472" y="758927"/>
                </a:lnTo>
                <a:lnTo>
                  <a:pt x="0" y="758927"/>
                </a:lnTo>
                <a:cubicBezTo>
                  <a:pt x="35" y="703860"/>
                  <a:pt x="69" y="648792"/>
                  <a:pt x="104" y="593725"/>
                </a:cubicBezTo>
                <a:close/>
              </a:path>
            </a:pathLst>
          </a:custGeom>
        </p:spPr>
        <p:txBody>
          <a:bodyPr wrap="square" lIns="72000" tIns="72000" rIns="72000" bIns="72000" anchor="b" anchorCtr="0">
            <a:noAutofit/>
          </a:bodyPr>
          <a:lstStyle>
            <a:lvl1pPr algn="r">
              <a:defRPr sz="2599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DC91D-5B21-41F6-88C5-5C5C291F59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777" y="-29028"/>
            <a:ext cx="12306062" cy="692331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923070" y="1560738"/>
            <a:ext cx="7743600" cy="4077270"/>
          </a:xfrm>
        </p:spPr>
        <p:txBody>
          <a:bodyPr lIns="0" rIns="0"/>
          <a:lstStyle>
            <a:lvl1pPr marL="342900" indent="-342900">
              <a:buFont typeface="+mj-lt"/>
              <a:buAutoNum type="arabicPeriod"/>
              <a:defRPr>
                <a:latin typeface="+mn-lt"/>
              </a:defRPr>
            </a:lvl1pPr>
            <a:lvl2pPr marL="706219" indent="-342900">
              <a:buFont typeface="+mj-lt"/>
              <a:buAutoNum type="alphaLcPeriod"/>
              <a:defRPr>
                <a:latin typeface="+mn-lt"/>
              </a:defRPr>
            </a:lvl2pPr>
            <a:lvl3pPr marL="994970" indent="-342900">
              <a:buFont typeface="+mj-lt"/>
              <a:buAutoNum type="alphaLcPeriod" startAt="2"/>
              <a:defRPr>
                <a:latin typeface="+mn-lt"/>
              </a:defRPr>
            </a:lvl3pPr>
            <a:lvl4pPr marL="1113893" indent="-228600">
              <a:buFont typeface="+mj-lt"/>
              <a:buAutoNum type="alphaLcPeriod" startAt="3"/>
              <a:defRPr>
                <a:latin typeface="+mn-lt"/>
              </a:defRPr>
            </a:lvl4pPr>
            <a:lvl5pPr marL="1305729" indent="-188799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199" y="450000"/>
            <a:ext cx="7743600" cy="525401"/>
          </a:xfrm>
        </p:spPr>
        <p:txBody>
          <a:bodyPr anchor="t"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1D1B4A-B5B2-4F0C-8C4B-0830E05F50B5}"/>
              </a:ext>
            </a:extLst>
          </p:cNvPr>
          <p:cNvCxnSpPr>
            <a:cxnSpLocks/>
          </p:cNvCxnSpPr>
          <p:nvPr userDrawn="1"/>
        </p:nvCxnSpPr>
        <p:spPr>
          <a:xfrm>
            <a:off x="3933371" y="5955149"/>
            <a:ext cx="774427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825018-7D4D-4191-BC46-FAA32532954D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4DD8F5F-4A41-4533-B8F6-4E9CFB8D6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E6C67A1-58A5-466B-98BD-DF1DC609F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B840042-D36F-456E-9777-EFBB8BC89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A972C-1559-4EBB-A05E-88B880BEB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58" name="Slide Number Placeholder 7">
            <a:extLst>
              <a:ext uri="{FF2B5EF4-FFF2-40B4-BE49-F238E27FC236}">
                <a16:creationId xmlns:a16="http://schemas.microsoft.com/office/drawing/2014/main" id="{0909377F-118B-4978-9003-664C725459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15939" y="6247919"/>
            <a:ext cx="306912" cy="31724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3CEEFAE-073D-426F-B1B3-DA068A342DA9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8700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71AAD0-3506-48B2-9F3E-34B9F9B9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9" y="6247919"/>
            <a:ext cx="306912" cy="317241"/>
          </a:xfrm>
          <a:prstGeom prst="rect">
            <a:avLst/>
          </a:prstGeom>
          <a:solidFill>
            <a:srgbClr val="E6E7E8"/>
          </a:solidFill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EE630F-04BB-4A57-B195-D59E7230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87" y="448391"/>
            <a:ext cx="11160000" cy="525401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B7251A-6B10-49A8-94A4-C41556F43237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4BD6D6-F3BE-42CE-8566-A56FCF44B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CBED0A1-D541-45D4-89E6-8DD732FCE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EC5B2A5-2E00-4F5C-A2A6-94C8F74C4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4FB445C-99DC-4493-BA54-5D0CC05CB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3B5A78-AFA4-4CF4-8F87-D889ECC8654B}"/>
              </a:ext>
            </a:extLst>
          </p:cNvPr>
          <p:cNvCxnSpPr>
            <a:cxnSpLocks/>
          </p:cNvCxnSpPr>
          <p:nvPr userDrawn="1"/>
        </p:nvCxnSpPr>
        <p:spPr>
          <a:xfrm>
            <a:off x="518400" y="5954400"/>
            <a:ext cx="111601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761A4E-F867-4388-A88B-C77C4EE07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587" y="1514477"/>
            <a:ext cx="11160000" cy="4317912"/>
          </a:xfrm>
          <a:prstGeom prst="rect">
            <a:avLst/>
          </a:prstGeom>
        </p:spPr>
        <p:txBody>
          <a:bodyPr vert="horz" lIns="90000" tIns="45720" rIns="90000" bIns="468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7AB9F6-4F77-4257-A1AC-72F913956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6" y="6267283"/>
            <a:ext cx="6276273" cy="128016"/>
          </a:xfrm>
          <a:prstGeom prst="rect">
            <a:avLst/>
          </a:prstGeom>
        </p:spPr>
        <p:txBody>
          <a:bodyPr vert="horz" lIns="9144" tIns="45720" rIns="9144" bIns="14400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177586-902C-41B9-B5D7-7BB36DE1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0826" y="6408570"/>
            <a:ext cx="6276273" cy="128016"/>
          </a:xfrm>
          <a:prstGeom prst="rect">
            <a:avLst/>
          </a:prstGeom>
        </p:spPr>
        <p:txBody>
          <a:bodyPr vert="horz" lIns="9144" tIns="45720" rIns="9144" bIns="14400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custDataLst>
      <p:tags r:id="rId40"/>
    </p:custDataLst>
    <p:extLst>
      <p:ext uri="{BB962C8B-B14F-4D97-AF65-F5344CB8AC3E}">
        <p14:creationId xmlns:p14="http://schemas.microsoft.com/office/powerpoint/2010/main" val="17787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87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95313" indent="-1635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69938" indent="-19526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44563" indent="-1841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954" userDrawn="1">
          <p15:clr>
            <a:srgbClr val="F26B43"/>
          </p15:clr>
        </p15:guide>
        <p15:guide id="6" orient="horz" pos="3674" userDrawn="1">
          <p15:clr>
            <a:srgbClr val="F26B43"/>
          </p15:clr>
        </p15:guide>
        <p15:guide id="7" orient="horz" pos="618" userDrawn="1">
          <p15:clr>
            <a:srgbClr val="F26B43"/>
          </p15:clr>
        </p15:guide>
        <p15:guide id="8" orient="horz" pos="2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9.xml"/><Relationship Id="rId5" Type="http://schemas.openxmlformats.org/officeDocument/2006/relationships/image" Target="../media/image29.jpeg"/><Relationship Id="rId4" Type="http://schemas.openxmlformats.org/officeDocument/2006/relationships/hyperlink" Target="http://www.atlascopco.com/storysell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0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5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scopcogroup.com/en/innovation/storytell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4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6.xml"/><Relationship Id="rId5" Type="http://schemas.openxmlformats.org/officeDocument/2006/relationships/image" Target="../media/image24.jpg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7.xml"/><Relationship Id="rId5" Type="http://schemas.openxmlformats.org/officeDocument/2006/relationships/image" Target="../media/image24.jpg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_livImVbD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FD4B262-025B-48FB-877C-FB1D5D13F6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F8762F-DA33-4237-AA5A-2E90CF22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D5718BD-70CE-4898-8076-64C6D8D71A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B301E-4157-40B5-8312-627A57FD8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Training material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B0148-7C30-46E9-8792-4EA679646D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Compelling content through storytelling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orytelling at Atlas Copc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211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69" t="545" r="1106" b="471"/>
          <a:stretch/>
        </p:blipFill>
        <p:spPr>
          <a:xfrm>
            <a:off x="3314700" y="743003"/>
            <a:ext cx="2781300" cy="2767965"/>
          </a:xfrm>
          <a:custGeom>
            <a:avLst/>
            <a:gdLst>
              <a:gd name="connsiteX0" fmla="*/ 110829 w 2781300"/>
              <a:gd name="connsiteY0" fmla="*/ 0 h 2767965"/>
              <a:gd name="connsiteX1" fmla="*/ 2781300 w 2781300"/>
              <a:gd name="connsiteY1" fmla="*/ 0 h 2767965"/>
              <a:gd name="connsiteX2" fmla="*/ 2781300 w 2781300"/>
              <a:gd name="connsiteY2" fmla="*/ 2767965 h 2767965"/>
              <a:gd name="connsiteX3" fmla="*/ 110829 w 2781300"/>
              <a:gd name="connsiteY3" fmla="*/ 2767965 h 2767965"/>
              <a:gd name="connsiteX4" fmla="*/ 0 w 2781300"/>
              <a:gd name="connsiteY4" fmla="*/ 2657136 h 2767965"/>
              <a:gd name="connsiteX5" fmla="*/ 0 w 2781300"/>
              <a:gd name="connsiteY5" fmla="*/ 110829 h 2767965"/>
              <a:gd name="connsiteX6" fmla="*/ 110829 w 2781300"/>
              <a:gd name="connsiteY6" fmla="*/ 0 h 276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1300" h="2767965">
                <a:moveTo>
                  <a:pt x="110829" y="0"/>
                </a:moveTo>
                <a:lnTo>
                  <a:pt x="2781300" y="0"/>
                </a:lnTo>
                <a:lnTo>
                  <a:pt x="2781300" y="2767965"/>
                </a:lnTo>
                <a:lnTo>
                  <a:pt x="110829" y="2767965"/>
                </a:lnTo>
                <a:cubicBezTo>
                  <a:pt x="49620" y="2767965"/>
                  <a:pt x="0" y="2718345"/>
                  <a:pt x="0" y="2657136"/>
                </a:cubicBezTo>
                <a:lnTo>
                  <a:pt x="0" y="110829"/>
                </a:lnTo>
                <a:cubicBezTo>
                  <a:pt x="0" y="49620"/>
                  <a:pt x="49620" y="0"/>
                  <a:pt x="110829" y="0"/>
                </a:cubicBezTo>
                <a:close/>
              </a:path>
            </a:pathLst>
          </a:cu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85" t="863" r="9771" b="1354"/>
          <a:stretch/>
        </p:blipFill>
        <p:spPr>
          <a:xfrm>
            <a:off x="6096000" y="743004"/>
            <a:ext cx="2781300" cy="2767965"/>
          </a:xfrm>
          <a:custGeom>
            <a:avLst/>
            <a:gdLst>
              <a:gd name="connsiteX0" fmla="*/ 0 w 2781300"/>
              <a:gd name="connsiteY0" fmla="*/ 0 h 2767965"/>
              <a:gd name="connsiteX1" fmla="*/ 2670470 w 2781300"/>
              <a:gd name="connsiteY1" fmla="*/ 0 h 2767965"/>
              <a:gd name="connsiteX2" fmla="*/ 2781300 w 2781300"/>
              <a:gd name="connsiteY2" fmla="*/ 110829 h 2767965"/>
              <a:gd name="connsiteX3" fmla="*/ 2781300 w 2781300"/>
              <a:gd name="connsiteY3" fmla="*/ 2657136 h 2767965"/>
              <a:gd name="connsiteX4" fmla="*/ 2670470 w 2781300"/>
              <a:gd name="connsiteY4" fmla="*/ 2767965 h 2767965"/>
              <a:gd name="connsiteX5" fmla="*/ 0 w 2781300"/>
              <a:gd name="connsiteY5" fmla="*/ 2767965 h 276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1300" h="2767965">
                <a:moveTo>
                  <a:pt x="0" y="0"/>
                </a:moveTo>
                <a:lnTo>
                  <a:pt x="2670470" y="0"/>
                </a:lnTo>
                <a:cubicBezTo>
                  <a:pt x="2731680" y="0"/>
                  <a:pt x="2781300" y="49620"/>
                  <a:pt x="2781300" y="110829"/>
                </a:cubicBezTo>
                <a:lnTo>
                  <a:pt x="2781300" y="2657136"/>
                </a:lnTo>
                <a:cubicBezTo>
                  <a:pt x="2781300" y="2718345"/>
                  <a:pt x="2731680" y="2767965"/>
                  <a:pt x="2670470" y="2767965"/>
                </a:cubicBezTo>
                <a:lnTo>
                  <a:pt x="0" y="2767965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374175" y="3922035"/>
            <a:ext cx="5562600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sv-SE" sz="2500" b="1" dirty="0"/>
              <a:t>You will be divided into groups and each group will receive a Storyselling toolbox from the Game Master </a:t>
            </a:r>
            <a:endParaRPr lang="en-IN" sz="2500" b="1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4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73940" y="4588169"/>
            <a:ext cx="6108970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Decide on who is the note taker</a:t>
            </a:r>
          </a:p>
          <a:p>
            <a:pPr algn="ctr"/>
            <a:r>
              <a:rPr lang="en-IN" sz="2500" b="1" dirty="0"/>
              <a:t>He or she will fill in the story form online: </a:t>
            </a:r>
            <a:r>
              <a:rPr lang="en-IN" sz="2400" u="sng" dirty="0">
                <a:solidFill>
                  <a:schemeClr val="tx2"/>
                </a:solidFill>
                <a:hlinkClick r:id="rId4"/>
              </a:rPr>
              <a:t>www.atlascopco.com/storyselling</a:t>
            </a:r>
            <a:endParaRPr lang="en-IN" sz="2500" u="sng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" t="3389" r="1414" b="23169"/>
          <a:stretch/>
        </p:blipFill>
        <p:spPr>
          <a:xfrm>
            <a:off x="3314702" y="1269605"/>
            <a:ext cx="5562601" cy="2783206"/>
          </a:xfrm>
          <a:custGeom>
            <a:avLst/>
            <a:gdLst>
              <a:gd name="connsiteX0" fmla="*/ 125495 w 5562601"/>
              <a:gd name="connsiteY0" fmla="*/ 0 h 2783206"/>
              <a:gd name="connsiteX1" fmla="*/ 5437106 w 5562601"/>
              <a:gd name="connsiteY1" fmla="*/ 0 h 2783206"/>
              <a:gd name="connsiteX2" fmla="*/ 5562601 w 5562601"/>
              <a:gd name="connsiteY2" fmla="*/ 125495 h 2783206"/>
              <a:gd name="connsiteX3" fmla="*/ 5562601 w 5562601"/>
              <a:gd name="connsiteY3" fmla="*/ 2657711 h 2783206"/>
              <a:gd name="connsiteX4" fmla="*/ 5437106 w 5562601"/>
              <a:gd name="connsiteY4" fmla="*/ 2783206 h 2783206"/>
              <a:gd name="connsiteX5" fmla="*/ 125495 w 5562601"/>
              <a:gd name="connsiteY5" fmla="*/ 2783206 h 2783206"/>
              <a:gd name="connsiteX6" fmla="*/ 0 w 5562601"/>
              <a:gd name="connsiteY6" fmla="*/ 2657711 h 2783206"/>
              <a:gd name="connsiteX7" fmla="*/ 0 w 5562601"/>
              <a:gd name="connsiteY7" fmla="*/ 125495 h 2783206"/>
              <a:gd name="connsiteX8" fmla="*/ 125495 w 5562601"/>
              <a:gd name="connsiteY8" fmla="*/ 0 h 27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2783206">
                <a:moveTo>
                  <a:pt x="125495" y="0"/>
                </a:moveTo>
                <a:lnTo>
                  <a:pt x="5437106" y="0"/>
                </a:lnTo>
                <a:cubicBezTo>
                  <a:pt x="5506415" y="0"/>
                  <a:pt x="5562601" y="56186"/>
                  <a:pt x="5562601" y="125495"/>
                </a:cubicBezTo>
                <a:lnTo>
                  <a:pt x="5562601" y="2657711"/>
                </a:lnTo>
                <a:cubicBezTo>
                  <a:pt x="5562601" y="2727020"/>
                  <a:pt x="5506415" y="2783206"/>
                  <a:pt x="5437106" y="2783206"/>
                </a:cubicBezTo>
                <a:lnTo>
                  <a:pt x="125495" y="2783206"/>
                </a:lnTo>
                <a:cubicBezTo>
                  <a:pt x="56186" y="2783206"/>
                  <a:pt x="0" y="2727020"/>
                  <a:pt x="0" y="2657711"/>
                </a:cubicBezTo>
                <a:lnTo>
                  <a:pt x="0" y="125495"/>
                </a:lnTo>
                <a:cubicBezTo>
                  <a:pt x="0" y="56186"/>
                  <a:pt x="56186" y="0"/>
                  <a:pt x="12549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4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314699" y="4368018"/>
            <a:ext cx="5562601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Open the Storyselling toolbox and place </a:t>
            </a:r>
            <a:br>
              <a:rPr lang="en-IN" sz="2500" b="1" dirty="0"/>
            </a:br>
            <a:r>
              <a:rPr lang="en-IN" sz="2500" b="1" dirty="0"/>
              <a:t>the game plan on a wall or on a table 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5" t="17873" r="1754" b="12417"/>
          <a:stretch/>
        </p:blipFill>
        <p:spPr>
          <a:xfrm>
            <a:off x="3314699" y="1110208"/>
            <a:ext cx="5562601" cy="2783206"/>
          </a:xfrm>
          <a:custGeom>
            <a:avLst/>
            <a:gdLst>
              <a:gd name="connsiteX0" fmla="*/ 125495 w 5562601"/>
              <a:gd name="connsiteY0" fmla="*/ 0 h 2783206"/>
              <a:gd name="connsiteX1" fmla="*/ 5437106 w 5562601"/>
              <a:gd name="connsiteY1" fmla="*/ 0 h 2783206"/>
              <a:gd name="connsiteX2" fmla="*/ 5562601 w 5562601"/>
              <a:gd name="connsiteY2" fmla="*/ 125495 h 2783206"/>
              <a:gd name="connsiteX3" fmla="*/ 5562601 w 5562601"/>
              <a:gd name="connsiteY3" fmla="*/ 2657711 h 2783206"/>
              <a:gd name="connsiteX4" fmla="*/ 5437106 w 5562601"/>
              <a:gd name="connsiteY4" fmla="*/ 2783206 h 2783206"/>
              <a:gd name="connsiteX5" fmla="*/ 125495 w 5562601"/>
              <a:gd name="connsiteY5" fmla="*/ 2783206 h 2783206"/>
              <a:gd name="connsiteX6" fmla="*/ 0 w 5562601"/>
              <a:gd name="connsiteY6" fmla="*/ 2657711 h 2783206"/>
              <a:gd name="connsiteX7" fmla="*/ 0 w 5562601"/>
              <a:gd name="connsiteY7" fmla="*/ 125495 h 2783206"/>
              <a:gd name="connsiteX8" fmla="*/ 125495 w 5562601"/>
              <a:gd name="connsiteY8" fmla="*/ 0 h 27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2783206">
                <a:moveTo>
                  <a:pt x="125495" y="0"/>
                </a:moveTo>
                <a:lnTo>
                  <a:pt x="5437106" y="0"/>
                </a:lnTo>
                <a:cubicBezTo>
                  <a:pt x="5506415" y="0"/>
                  <a:pt x="5562601" y="56186"/>
                  <a:pt x="5562601" y="125495"/>
                </a:cubicBezTo>
                <a:lnTo>
                  <a:pt x="5562601" y="2657711"/>
                </a:lnTo>
                <a:cubicBezTo>
                  <a:pt x="5562601" y="2727020"/>
                  <a:pt x="5506415" y="2783206"/>
                  <a:pt x="5437106" y="2783206"/>
                </a:cubicBezTo>
                <a:lnTo>
                  <a:pt x="125495" y="2783206"/>
                </a:lnTo>
                <a:cubicBezTo>
                  <a:pt x="56186" y="2783206"/>
                  <a:pt x="0" y="2727020"/>
                  <a:pt x="0" y="2657711"/>
                </a:cubicBezTo>
                <a:lnTo>
                  <a:pt x="0" y="125495"/>
                </a:lnTo>
                <a:cubicBezTo>
                  <a:pt x="0" y="56186"/>
                  <a:pt x="56186" y="0"/>
                  <a:pt x="12549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7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13874" y="4054065"/>
            <a:ext cx="5074507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Place the cards in three different </a:t>
            </a:r>
            <a:br>
              <a:rPr lang="en-IN" sz="2500" b="1" dirty="0"/>
            </a:br>
            <a:r>
              <a:rPr lang="en-IN" sz="2500" b="1" dirty="0"/>
              <a:t>piles – one for each circle 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A156D6-8DEA-4B99-BA82-224C02D1C1F9}"/>
              </a:ext>
            </a:extLst>
          </p:cNvPr>
          <p:cNvGrpSpPr/>
          <p:nvPr/>
        </p:nvGrpSpPr>
        <p:grpSpPr>
          <a:xfrm>
            <a:off x="5778597" y="2291098"/>
            <a:ext cx="5664200" cy="1752119"/>
            <a:chOff x="3302000" y="4495800"/>
            <a:chExt cx="5664200" cy="17521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BD6D37-7111-4E61-AB61-1C83BFEAD8FC}"/>
                </a:ext>
              </a:extLst>
            </p:cNvPr>
            <p:cNvSpPr/>
            <p:nvPr/>
          </p:nvSpPr>
          <p:spPr bwMode="gray">
            <a:xfrm>
              <a:off x="3302000" y="4495800"/>
              <a:ext cx="5664200" cy="1752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endParaRPr lang="en-IN" sz="16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635" y="4658142"/>
              <a:ext cx="917896" cy="143785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7364" y="4658142"/>
              <a:ext cx="930980" cy="143785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268" y="4658142"/>
              <a:ext cx="914806" cy="143785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9395" y="977002"/>
            <a:ext cx="6136128" cy="4380309"/>
          </a:xfrm>
          <a:prstGeom prst="roundRect">
            <a:avLst>
              <a:gd name="adj" fmla="val 3650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1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324748" y="3766239"/>
            <a:ext cx="5562601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Select which circle </a:t>
            </a:r>
            <a:br>
              <a:rPr lang="en-IN" sz="2500" b="1" dirty="0"/>
            </a:br>
            <a:r>
              <a:rPr lang="en-IN" sz="2500" b="1" dirty="0"/>
              <a:t>you would like to start with 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7" t="5719" r="1819" b="22573"/>
          <a:stretch/>
        </p:blipFill>
        <p:spPr>
          <a:xfrm>
            <a:off x="3314702" y="447675"/>
            <a:ext cx="5562601" cy="2783206"/>
          </a:xfrm>
          <a:custGeom>
            <a:avLst/>
            <a:gdLst>
              <a:gd name="connsiteX0" fmla="*/ 125495 w 5562601"/>
              <a:gd name="connsiteY0" fmla="*/ 0 h 2783206"/>
              <a:gd name="connsiteX1" fmla="*/ 5437106 w 5562601"/>
              <a:gd name="connsiteY1" fmla="*/ 0 h 2783206"/>
              <a:gd name="connsiteX2" fmla="*/ 5562601 w 5562601"/>
              <a:gd name="connsiteY2" fmla="*/ 125495 h 2783206"/>
              <a:gd name="connsiteX3" fmla="*/ 5562601 w 5562601"/>
              <a:gd name="connsiteY3" fmla="*/ 2657711 h 2783206"/>
              <a:gd name="connsiteX4" fmla="*/ 5437106 w 5562601"/>
              <a:gd name="connsiteY4" fmla="*/ 2783206 h 2783206"/>
              <a:gd name="connsiteX5" fmla="*/ 125495 w 5562601"/>
              <a:gd name="connsiteY5" fmla="*/ 2783206 h 2783206"/>
              <a:gd name="connsiteX6" fmla="*/ 0 w 5562601"/>
              <a:gd name="connsiteY6" fmla="*/ 2657711 h 2783206"/>
              <a:gd name="connsiteX7" fmla="*/ 0 w 5562601"/>
              <a:gd name="connsiteY7" fmla="*/ 125495 h 2783206"/>
              <a:gd name="connsiteX8" fmla="*/ 125495 w 5562601"/>
              <a:gd name="connsiteY8" fmla="*/ 0 h 27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2601" h="2783206">
                <a:moveTo>
                  <a:pt x="125495" y="0"/>
                </a:moveTo>
                <a:lnTo>
                  <a:pt x="5437106" y="0"/>
                </a:lnTo>
                <a:cubicBezTo>
                  <a:pt x="5506415" y="0"/>
                  <a:pt x="5562601" y="56186"/>
                  <a:pt x="5562601" y="125495"/>
                </a:cubicBezTo>
                <a:lnTo>
                  <a:pt x="5562601" y="2657711"/>
                </a:lnTo>
                <a:cubicBezTo>
                  <a:pt x="5562601" y="2727020"/>
                  <a:pt x="5506415" y="2783206"/>
                  <a:pt x="5437106" y="2783206"/>
                </a:cubicBezTo>
                <a:lnTo>
                  <a:pt x="125495" y="2783206"/>
                </a:lnTo>
                <a:cubicBezTo>
                  <a:pt x="56186" y="2783206"/>
                  <a:pt x="0" y="2727020"/>
                  <a:pt x="0" y="2657711"/>
                </a:cubicBezTo>
                <a:lnTo>
                  <a:pt x="0" y="125495"/>
                </a:lnTo>
                <a:cubicBezTo>
                  <a:pt x="0" y="56186"/>
                  <a:pt x="56186" y="0"/>
                  <a:pt x="12549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86673" y="4318267"/>
            <a:ext cx="5243514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Read the cards out loud. </a:t>
            </a:r>
          </a:p>
          <a:p>
            <a:pPr algn="ctr"/>
            <a:r>
              <a:rPr lang="en-IN" sz="2500" b="1" dirty="0"/>
              <a:t>Each player then chooses a card and </a:t>
            </a:r>
            <a:br>
              <a:rPr lang="en-IN" sz="2500" b="1" dirty="0"/>
            </a:br>
            <a:r>
              <a:rPr lang="en-IN" sz="2500" b="1" dirty="0"/>
              <a:t>thinks of a true story that relates to this card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1098" b="9556"/>
          <a:stretch/>
        </p:blipFill>
        <p:spPr>
          <a:xfrm>
            <a:off x="3486674" y="1020450"/>
            <a:ext cx="5243513" cy="2783206"/>
          </a:xfrm>
          <a:custGeom>
            <a:avLst/>
            <a:gdLst>
              <a:gd name="connsiteX0" fmla="*/ 125495 w 5243513"/>
              <a:gd name="connsiteY0" fmla="*/ 0 h 2783206"/>
              <a:gd name="connsiteX1" fmla="*/ 5118019 w 5243513"/>
              <a:gd name="connsiteY1" fmla="*/ 0 h 2783206"/>
              <a:gd name="connsiteX2" fmla="*/ 5233652 w 5243513"/>
              <a:gd name="connsiteY2" fmla="*/ 76647 h 2783206"/>
              <a:gd name="connsiteX3" fmla="*/ 5243513 w 5243513"/>
              <a:gd name="connsiteY3" fmla="*/ 125490 h 2783206"/>
              <a:gd name="connsiteX4" fmla="*/ 5243513 w 5243513"/>
              <a:gd name="connsiteY4" fmla="*/ 2657716 h 2783206"/>
              <a:gd name="connsiteX5" fmla="*/ 5233652 w 5243513"/>
              <a:gd name="connsiteY5" fmla="*/ 2706560 h 2783206"/>
              <a:gd name="connsiteX6" fmla="*/ 5118019 w 5243513"/>
              <a:gd name="connsiteY6" fmla="*/ 2783206 h 2783206"/>
              <a:gd name="connsiteX7" fmla="*/ 125495 w 5243513"/>
              <a:gd name="connsiteY7" fmla="*/ 2783206 h 2783206"/>
              <a:gd name="connsiteX8" fmla="*/ 0 w 5243513"/>
              <a:gd name="connsiteY8" fmla="*/ 2657711 h 2783206"/>
              <a:gd name="connsiteX9" fmla="*/ 0 w 5243513"/>
              <a:gd name="connsiteY9" fmla="*/ 125495 h 2783206"/>
              <a:gd name="connsiteX10" fmla="*/ 125495 w 5243513"/>
              <a:gd name="connsiteY10" fmla="*/ 0 h 27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3513" h="2783206">
                <a:moveTo>
                  <a:pt x="125495" y="0"/>
                </a:moveTo>
                <a:lnTo>
                  <a:pt x="5118019" y="0"/>
                </a:lnTo>
                <a:cubicBezTo>
                  <a:pt x="5170001" y="0"/>
                  <a:pt x="5214601" y="31605"/>
                  <a:pt x="5233652" y="76647"/>
                </a:cubicBezTo>
                <a:lnTo>
                  <a:pt x="5243513" y="125490"/>
                </a:lnTo>
                <a:lnTo>
                  <a:pt x="5243513" y="2657716"/>
                </a:lnTo>
                <a:lnTo>
                  <a:pt x="5233652" y="2706560"/>
                </a:lnTo>
                <a:cubicBezTo>
                  <a:pt x="5214601" y="2751602"/>
                  <a:pt x="5170001" y="2783206"/>
                  <a:pt x="5118019" y="2783206"/>
                </a:cubicBezTo>
                <a:lnTo>
                  <a:pt x="125495" y="2783206"/>
                </a:lnTo>
                <a:cubicBezTo>
                  <a:pt x="56186" y="2783206"/>
                  <a:pt x="0" y="2727020"/>
                  <a:pt x="0" y="2657711"/>
                </a:cubicBezTo>
                <a:lnTo>
                  <a:pt x="0" y="125495"/>
                </a:lnTo>
                <a:cubicBezTo>
                  <a:pt x="0" y="56186"/>
                  <a:pt x="56186" y="0"/>
                  <a:pt x="12549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87930" y="4198706"/>
            <a:ext cx="5616138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Each player shares their story with </a:t>
            </a:r>
            <a:br>
              <a:rPr lang="en-IN" sz="2500" b="1" dirty="0"/>
            </a:br>
            <a:r>
              <a:rPr lang="en-IN" sz="2500" b="1" dirty="0"/>
              <a:t>the group. The Group then chooses </a:t>
            </a:r>
            <a:br>
              <a:rPr lang="en-IN" sz="2500" b="1" dirty="0"/>
            </a:br>
            <a:r>
              <a:rPr lang="en-IN" sz="2500" b="1" dirty="0"/>
              <a:t>one story to continue with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27" b="619"/>
          <a:stretch/>
        </p:blipFill>
        <p:spPr>
          <a:xfrm>
            <a:off x="3474243" y="1019374"/>
            <a:ext cx="5243513" cy="2783206"/>
          </a:xfrm>
          <a:custGeom>
            <a:avLst/>
            <a:gdLst>
              <a:gd name="connsiteX0" fmla="*/ 125495 w 5243513"/>
              <a:gd name="connsiteY0" fmla="*/ 0 h 2783206"/>
              <a:gd name="connsiteX1" fmla="*/ 5118019 w 5243513"/>
              <a:gd name="connsiteY1" fmla="*/ 0 h 2783206"/>
              <a:gd name="connsiteX2" fmla="*/ 5233652 w 5243513"/>
              <a:gd name="connsiteY2" fmla="*/ 76647 h 2783206"/>
              <a:gd name="connsiteX3" fmla="*/ 5243513 w 5243513"/>
              <a:gd name="connsiteY3" fmla="*/ 125490 h 2783206"/>
              <a:gd name="connsiteX4" fmla="*/ 5243513 w 5243513"/>
              <a:gd name="connsiteY4" fmla="*/ 2657716 h 2783206"/>
              <a:gd name="connsiteX5" fmla="*/ 5233652 w 5243513"/>
              <a:gd name="connsiteY5" fmla="*/ 2706560 h 2783206"/>
              <a:gd name="connsiteX6" fmla="*/ 5118019 w 5243513"/>
              <a:gd name="connsiteY6" fmla="*/ 2783206 h 2783206"/>
              <a:gd name="connsiteX7" fmla="*/ 125495 w 5243513"/>
              <a:gd name="connsiteY7" fmla="*/ 2783206 h 2783206"/>
              <a:gd name="connsiteX8" fmla="*/ 0 w 5243513"/>
              <a:gd name="connsiteY8" fmla="*/ 2657711 h 2783206"/>
              <a:gd name="connsiteX9" fmla="*/ 0 w 5243513"/>
              <a:gd name="connsiteY9" fmla="*/ 125495 h 2783206"/>
              <a:gd name="connsiteX10" fmla="*/ 125495 w 5243513"/>
              <a:gd name="connsiteY10" fmla="*/ 0 h 27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3513" h="2783206">
                <a:moveTo>
                  <a:pt x="125495" y="0"/>
                </a:moveTo>
                <a:lnTo>
                  <a:pt x="5118019" y="0"/>
                </a:lnTo>
                <a:cubicBezTo>
                  <a:pt x="5170001" y="0"/>
                  <a:pt x="5214601" y="31605"/>
                  <a:pt x="5233652" y="76647"/>
                </a:cubicBezTo>
                <a:lnTo>
                  <a:pt x="5243513" y="125490"/>
                </a:lnTo>
                <a:lnTo>
                  <a:pt x="5243513" y="2657716"/>
                </a:lnTo>
                <a:lnTo>
                  <a:pt x="5233652" y="2706560"/>
                </a:lnTo>
                <a:cubicBezTo>
                  <a:pt x="5214601" y="2751602"/>
                  <a:pt x="5170001" y="2783206"/>
                  <a:pt x="5118019" y="2783206"/>
                </a:cubicBezTo>
                <a:lnTo>
                  <a:pt x="125495" y="2783206"/>
                </a:lnTo>
                <a:cubicBezTo>
                  <a:pt x="56186" y="2783206"/>
                  <a:pt x="0" y="2727020"/>
                  <a:pt x="0" y="2657711"/>
                </a:cubicBezTo>
                <a:lnTo>
                  <a:pt x="0" y="125495"/>
                </a:lnTo>
                <a:cubicBezTo>
                  <a:pt x="0" y="56186"/>
                  <a:pt x="56186" y="0"/>
                  <a:pt x="12549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9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71595" y="4540401"/>
            <a:ext cx="8248810" cy="1078551"/>
          </a:xfrm>
          <a:prstGeom prst="rect">
            <a:avLst/>
          </a:prstGeom>
          <a:solidFill>
            <a:schemeClr val="bg1"/>
          </a:solidFill>
        </p:spPr>
        <p:txBody>
          <a:bodyPr wrap="square" bIns="10800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IN" sz="2500" b="1" dirty="0"/>
              <a:t>Group works together to create a story plan</a:t>
            </a:r>
          </a:p>
          <a:p>
            <a:pPr algn="ctr">
              <a:spcBef>
                <a:spcPts val="1200"/>
              </a:spcBef>
            </a:pPr>
            <a:r>
              <a:rPr lang="en-IN" sz="2500" b="1" dirty="0"/>
              <a:t>The note taker captures it in the online template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5" t="16632" r="633" b="5568"/>
          <a:stretch/>
        </p:blipFill>
        <p:spPr>
          <a:xfrm>
            <a:off x="3368125" y="936965"/>
            <a:ext cx="5455750" cy="2895859"/>
          </a:xfrm>
          <a:custGeom>
            <a:avLst/>
            <a:gdLst>
              <a:gd name="connsiteX0" fmla="*/ 125495 w 5243514"/>
              <a:gd name="connsiteY0" fmla="*/ 0 h 2783206"/>
              <a:gd name="connsiteX1" fmla="*/ 5118019 w 5243514"/>
              <a:gd name="connsiteY1" fmla="*/ 0 h 2783206"/>
              <a:gd name="connsiteX2" fmla="*/ 5243514 w 5243514"/>
              <a:gd name="connsiteY2" fmla="*/ 125495 h 2783206"/>
              <a:gd name="connsiteX3" fmla="*/ 5243514 w 5243514"/>
              <a:gd name="connsiteY3" fmla="*/ 2657711 h 2783206"/>
              <a:gd name="connsiteX4" fmla="*/ 5118019 w 5243514"/>
              <a:gd name="connsiteY4" fmla="*/ 2783206 h 2783206"/>
              <a:gd name="connsiteX5" fmla="*/ 125495 w 5243514"/>
              <a:gd name="connsiteY5" fmla="*/ 2783206 h 2783206"/>
              <a:gd name="connsiteX6" fmla="*/ 0 w 5243514"/>
              <a:gd name="connsiteY6" fmla="*/ 2657711 h 2783206"/>
              <a:gd name="connsiteX7" fmla="*/ 0 w 5243514"/>
              <a:gd name="connsiteY7" fmla="*/ 125495 h 2783206"/>
              <a:gd name="connsiteX8" fmla="*/ 125495 w 5243514"/>
              <a:gd name="connsiteY8" fmla="*/ 0 h 278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3514" h="2783206">
                <a:moveTo>
                  <a:pt x="125495" y="0"/>
                </a:moveTo>
                <a:lnTo>
                  <a:pt x="5118019" y="0"/>
                </a:lnTo>
                <a:cubicBezTo>
                  <a:pt x="5187328" y="0"/>
                  <a:pt x="5243514" y="56186"/>
                  <a:pt x="5243514" y="125495"/>
                </a:cubicBezTo>
                <a:lnTo>
                  <a:pt x="5243514" y="2657711"/>
                </a:lnTo>
                <a:cubicBezTo>
                  <a:pt x="5243514" y="2727020"/>
                  <a:pt x="5187328" y="2783206"/>
                  <a:pt x="5118019" y="2783206"/>
                </a:cubicBezTo>
                <a:lnTo>
                  <a:pt x="125495" y="2783206"/>
                </a:lnTo>
                <a:cubicBezTo>
                  <a:pt x="56186" y="2783206"/>
                  <a:pt x="0" y="2727020"/>
                  <a:pt x="0" y="2657711"/>
                </a:cubicBezTo>
                <a:lnTo>
                  <a:pt x="0" y="125495"/>
                </a:lnTo>
                <a:cubicBezTo>
                  <a:pt x="0" y="56186"/>
                  <a:pt x="56186" y="0"/>
                  <a:pt x="125495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4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B3D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74243" y="4478234"/>
            <a:ext cx="5243514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500" b="1" dirty="0"/>
              <a:t>Decide on a dream title </a:t>
            </a:r>
            <a:br>
              <a:rPr lang="en-IN" sz="2500" b="1" dirty="0"/>
            </a:br>
            <a:r>
              <a:rPr lang="en-IN" sz="2500" b="1" dirty="0"/>
              <a:t>and presents the story to everyone!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9" t="14500" r="239" b="16302"/>
          <a:stretch/>
        </p:blipFill>
        <p:spPr>
          <a:xfrm>
            <a:off x="3209048" y="1254511"/>
            <a:ext cx="5521139" cy="2567505"/>
          </a:xfrm>
          <a:custGeom>
            <a:avLst/>
            <a:gdLst>
              <a:gd name="connsiteX0" fmla="*/ 70177 w 5243513"/>
              <a:gd name="connsiteY0" fmla="*/ 0 h 2438400"/>
              <a:gd name="connsiteX1" fmla="*/ 5173336 w 5243513"/>
              <a:gd name="connsiteY1" fmla="*/ 0 h 2438400"/>
              <a:gd name="connsiteX2" fmla="*/ 5243513 w 5243513"/>
              <a:gd name="connsiteY2" fmla="*/ 70177 h 2438400"/>
              <a:gd name="connsiteX3" fmla="*/ 5243513 w 5243513"/>
              <a:gd name="connsiteY3" fmla="*/ 2368223 h 2438400"/>
              <a:gd name="connsiteX4" fmla="*/ 5173336 w 5243513"/>
              <a:gd name="connsiteY4" fmla="*/ 2438400 h 2438400"/>
              <a:gd name="connsiteX5" fmla="*/ 70177 w 5243513"/>
              <a:gd name="connsiteY5" fmla="*/ 2438400 h 2438400"/>
              <a:gd name="connsiteX6" fmla="*/ 0 w 5243513"/>
              <a:gd name="connsiteY6" fmla="*/ 2368223 h 2438400"/>
              <a:gd name="connsiteX7" fmla="*/ 0 w 5243513"/>
              <a:gd name="connsiteY7" fmla="*/ 70177 h 2438400"/>
              <a:gd name="connsiteX8" fmla="*/ 70177 w 5243513"/>
              <a:gd name="connsiteY8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3513" h="2438400">
                <a:moveTo>
                  <a:pt x="70177" y="0"/>
                </a:moveTo>
                <a:lnTo>
                  <a:pt x="5173336" y="0"/>
                </a:lnTo>
                <a:cubicBezTo>
                  <a:pt x="5212094" y="0"/>
                  <a:pt x="5243513" y="31419"/>
                  <a:pt x="5243513" y="70177"/>
                </a:cubicBezTo>
                <a:lnTo>
                  <a:pt x="5243513" y="2368223"/>
                </a:lnTo>
                <a:cubicBezTo>
                  <a:pt x="5243513" y="2406981"/>
                  <a:pt x="5212094" y="2438400"/>
                  <a:pt x="5173336" y="2438400"/>
                </a:cubicBezTo>
                <a:lnTo>
                  <a:pt x="70177" y="2438400"/>
                </a:lnTo>
                <a:cubicBezTo>
                  <a:pt x="31419" y="2438400"/>
                  <a:pt x="0" y="2406981"/>
                  <a:pt x="0" y="2368223"/>
                </a:cubicBezTo>
                <a:lnTo>
                  <a:pt x="0" y="70177"/>
                </a:lnTo>
                <a:cubicBezTo>
                  <a:pt x="0" y="31419"/>
                  <a:pt x="31419" y="0"/>
                  <a:pt x="70177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5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FD4B262-025B-48FB-877C-FB1D5D13F6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 bwMode="gray">
          <a:xfrm>
            <a:off x="4728518" y="1217584"/>
            <a:ext cx="202650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sv-SE" sz="1600" b="1" dirty="0">
                <a:solidFill>
                  <a:srgbClr val="008C95"/>
                </a:solidFill>
              </a:rPr>
              <a:t>Our medical air system saved </a:t>
            </a:r>
            <a:br>
              <a:rPr lang="sv-SE" sz="1600" b="1" dirty="0">
                <a:solidFill>
                  <a:srgbClr val="008C95"/>
                </a:solidFill>
              </a:rPr>
            </a:br>
            <a:r>
              <a:rPr lang="sv-SE" sz="1600" b="1" dirty="0">
                <a:solidFill>
                  <a:srgbClr val="008C95"/>
                </a:solidFill>
              </a:rPr>
              <a:t>the day</a:t>
            </a:r>
            <a:endParaRPr lang="en-US" sz="1600" b="1" dirty="0" err="1">
              <a:solidFill>
                <a:srgbClr val="008C95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gray">
          <a:xfrm>
            <a:off x="9345826" y="649173"/>
            <a:ext cx="2137717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sv-SE" sz="1600" b="1" dirty="0">
                <a:solidFill>
                  <a:srgbClr val="008C95"/>
                </a:solidFill>
              </a:rPr>
              <a:t>Our vacuum pumps helped produce the medicine she needed</a:t>
            </a:r>
            <a:endParaRPr lang="en-US" sz="1600" b="1" dirty="0" err="1">
              <a:solidFill>
                <a:srgbClr val="008C95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gray">
          <a:xfrm>
            <a:off x="593125" y="486052"/>
            <a:ext cx="190706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sv-SE" sz="1600" b="1" dirty="0">
                <a:solidFill>
                  <a:srgbClr val="008C95"/>
                </a:solidFill>
              </a:rPr>
              <a:t>Her car was fixed with our tools</a:t>
            </a:r>
            <a:endParaRPr lang="en-US" sz="1600" b="1" dirty="0" err="1">
              <a:solidFill>
                <a:srgbClr val="008C95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 bwMode="gray">
          <a:xfrm>
            <a:off x="1178011" y="1046205"/>
            <a:ext cx="679621" cy="568411"/>
          </a:xfrm>
          <a:prstGeom prst="curvedConnector3">
            <a:avLst>
              <a:gd name="adj1" fmla="val 50000"/>
            </a:avLst>
          </a:prstGeom>
          <a:ln w="12700">
            <a:solidFill>
              <a:srgbClr val="008C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 bwMode="gray">
          <a:xfrm rot="10800000" flipV="1">
            <a:off x="9625912" y="1507522"/>
            <a:ext cx="893808" cy="881453"/>
          </a:xfrm>
          <a:prstGeom prst="curvedConnector3">
            <a:avLst>
              <a:gd name="adj1" fmla="val 50000"/>
            </a:avLst>
          </a:prstGeom>
          <a:ln w="12700">
            <a:solidFill>
              <a:srgbClr val="008C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 bwMode="gray">
          <a:xfrm rot="5400000">
            <a:off x="4732639" y="2203623"/>
            <a:ext cx="955587" cy="799069"/>
          </a:xfrm>
          <a:prstGeom prst="curvedConnector3">
            <a:avLst>
              <a:gd name="adj1" fmla="val 50000"/>
            </a:avLst>
          </a:prstGeom>
          <a:ln w="12700">
            <a:solidFill>
              <a:srgbClr val="008C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340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1171259" y="1499235"/>
            <a:ext cx="9999661" cy="1783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US" sz="1600" dirty="0" err="1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8"/>
          </p:nvPr>
        </p:nvSpPr>
        <p:spPr>
          <a:xfrm>
            <a:off x="800323" y="1300503"/>
            <a:ext cx="2265066" cy="718141"/>
          </a:xfrm>
          <a:noFill/>
        </p:spPr>
        <p:txBody>
          <a:bodyPr/>
          <a:lstStyle/>
          <a:p>
            <a:r>
              <a:rPr lang="sv-SE" b="1" dirty="0">
                <a:solidFill>
                  <a:schemeClr val="accent3"/>
                </a:solidFill>
              </a:rPr>
              <a:t>Group Orange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7"/>
          </p:nvPr>
        </p:nvSpPr>
        <p:spPr>
          <a:xfrm>
            <a:off x="1204650" y="2387688"/>
            <a:ext cx="3059903" cy="1740738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 </a:t>
            </a:r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pPr marL="0" indent="0">
              <a:buNone/>
            </a:pPr>
            <a:endParaRPr lang="sv-SE" sz="2000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3391920" y="1279691"/>
            <a:ext cx="2812120" cy="718141"/>
          </a:xfrm>
        </p:spPr>
        <p:txBody>
          <a:bodyPr/>
          <a:lstStyle/>
          <a:p>
            <a:r>
              <a:rPr lang="sv-SE" b="1" dirty="0">
                <a:solidFill>
                  <a:srgbClr val="6D2077"/>
                </a:solidFill>
              </a:rPr>
              <a:t>Group Purple</a:t>
            </a:r>
            <a:endParaRPr lang="en-US" b="1" dirty="0">
              <a:solidFill>
                <a:srgbClr val="6D2077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6061420" y="1272464"/>
            <a:ext cx="2758452" cy="497376"/>
          </a:xfrm>
        </p:spPr>
        <p:txBody>
          <a:bodyPr/>
          <a:lstStyle/>
          <a:p>
            <a:r>
              <a:rPr lang="sv-SE" b="1" dirty="0">
                <a:solidFill>
                  <a:schemeClr val="accent6"/>
                </a:solidFill>
              </a:rPr>
              <a:t>Group Green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Groups </a:t>
            </a:r>
            <a:endParaRPr lang="en-US" dirty="0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5E7F2A88-E1C4-4DF0-8C3E-52E9452AA8A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217D64B-6DC7-408A-9993-D5B9712BA0B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3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269" y="1787420"/>
            <a:ext cx="623233" cy="712551"/>
          </a:xfr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74D6A50-2DDB-4306-899A-7E8641E06E5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8579747" y="1241308"/>
            <a:ext cx="2344535" cy="718141"/>
          </a:xfrm>
        </p:spPr>
        <p:txBody>
          <a:bodyPr/>
          <a:lstStyle/>
          <a:p>
            <a:r>
              <a:rPr lang="sv-SE" b="1" dirty="0">
                <a:solidFill>
                  <a:srgbClr val="FFCD00"/>
                </a:solidFill>
              </a:rPr>
              <a:t>Group Yellow</a:t>
            </a:r>
            <a:endParaRPr lang="en-US" b="1" dirty="0">
              <a:solidFill>
                <a:srgbClr val="FFCD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gray">
          <a:xfrm>
            <a:off x="2692664" y="4846143"/>
            <a:ext cx="6355952" cy="72840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sv-SE" sz="2000" b="1" dirty="0">
                <a:solidFill>
                  <a:schemeClr val="bg1"/>
                </a:solidFill>
              </a:rPr>
              <a:t>All gather back at XX:XX to </a:t>
            </a:r>
          </a:p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sv-SE" sz="2000" b="1" dirty="0">
                <a:solidFill>
                  <a:schemeClr val="bg1"/>
                </a:solidFill>
              </a:rPr>
              <a:t>share the outcome</a:t>
            </a: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863956" y="2715549"/>
            <a:ext cx="2237632" cy="1740738"/>
          </a:xfrm>
        </p:spPr>
        <p:txBody>
          <a:bodyPr/>
          <a:lstStyle/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6455201" y="2702500"/>
            <a:ext cx="2214346" cy="1740738"/>
          </a:xfrm>
        </p:spPr>
        <p:txBody>
          <a:bodyPr/>
          <a:lstStyle/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pPr marL="0" indent="0">
              <a:buNone/>
            </a:pPr>
            <a:endParaRPr lang="sv-SE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8934377" y="2703814"/>
            <a:ext cx="2314466" cy="1740738"/>
          </a:xfrm>
        </p:spPr>
        <p:txBody>
          <a:bodyPr/>
          <a:lstStyle/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  <a:p>
            <a:r>
              <a:rPr lang="sv-SE" sz="2000" dirty="0"/>
              <a:t> </a:t>
            </a:r>
          </a:p>
        </p:txBody>
      </p:sp>
      <p:pic>
        <p:nvPicPr>
          <p:cNvPr id="29" name="Picture Placeholder 22"/>
          <p:cNvPicPr>
            <a:picLocks noGrp="1" noChangeAspect="1"/>
          </p:cNvPicPr>
          <p:nvPr>
            <p:ph type="pic" sz="quarter" idx="3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9004" y="1768370"/>
            <a:ext cx="623233" cy="712551"/>
          </a:xfrm>
        </p:spPr>
      </p:pic>
      <p:pic>
        <p:nvPicPr>
          <p:cNvPr id="30" name="Picture Placeholder 22"/>
          <p:cNvPicPr>
            <a:picLocks noGrp="1" noChangeAspect="1"/>
          </p:cNvPicPr>
          <p:nvPr>
            <p:ph type="pic" sz="quarter" idx="3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7706" y="1757216"/>
            <a:ext cx="623233" cy="712551"/>
          </a:xfrm>
        </p:spPr>
      </p:pic>
      <p:pic>
        <p:nvPicPr>
          <p:cNvPr id="31" name="Picture Placeholder 22"/>
          <p:cNvPicPr>
            <a:picLocks noGrp="1" noChangeAspect="1"/>
          </p:cNvPicPr>
          <p:nvPr>
            <p:ph type="pic" sz="quarter" idx="3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28781" y="1757215"/>
            <a:ext cx="623233" cy="71255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7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20"/>
          </p:nvPr>
        </p:nvSpPr>
        <p:spPr>
          <a:xfrm>
            <a:off x="822851" y="2225616"/>
            <a:ext cx="9552317" cy="23481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https://www.atlascopcogroup.com/en/innovation/storytelling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09C9EA-EEF3-49E3-9F19-D23B96136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0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2B decision-making is getting very emotional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9" y="1491048"/>
            <a:ext cx="6396331" cy="36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4666" y="446012"/>
            <a:ext cx="11157095" cy="525401"/>
          </a:xfrm>
        </p:spPr>
        <p:txBody>
          <a:bodyPr/>
          <a:lstStyle/>
          <a:p>
            <a:r>
              <a:rPr lang="en-US" dirty="0"/>
              <a:t>Emotional strategies outperform rational ones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560" y="984684"/>
            <a:ext cx="4349201" cy="4394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3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F0CBF1-1A14-482B-B888-578F8475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corporate personality – The competent visionary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CAA0D3-10D8-473B-B944-056D4628A4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We are the Home of Industrial Ideas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4302CA-F36F-495A-A958-8C1EE50D2667}"/>
              </a:ext>
            </a:extLst>
          </p:cNvPr>
          <p:cNvGrpSpPr/>
          <p:nvPr/>
        </p:nvGrpSpPr>
        <p:grpSpPr>
          <a:xfrm>
            <a:off x="514665" y="1513235"/>
            <a:ext cx="11170129" cy="4187145"/>
            <a:chOff x="607389" y="1700809"/>
            <a:chExt cx="11078105" cy="4152650"/>
          </a:xfrm>
        </p:grpSpPr>
        <p:pic>
          <p:nvPicPr>
            <p:cNvPr id="8" name="Picture 2" descr="Image result for images city skyline">
              <a:extLst>
                <a:ext uri="{FF2B5EF4-FFF2-40B4-BE49-F238E27FC236}">
                  <a16:creationId xmlns:a16="http://schemas.microsoft.com/office/drawing/2014/main" id="{5A9F41A3-88B7-4CE9-B244-9ADDC41562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7" t="13386" r="17463" b="36143"/>
            <a:stretch/>
          </p:blipFill>
          <p:spPr bwMode="auto">
            <a:xfrm>
              <a:off x="4069965" y="1711485"/>
              <a:ext cx="3826531" cy="201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FA31A8-3DB9-445E-8431-4837C0978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071" r="-1"/>
            <a:stretch/>
          </p:blipFill>
          <p:spPr>
            <a:xfrm>
              <a:off x="7961456" y="1718276"/>
              <a:ext cx="1563644" cy="1774824"/>
            </a:xfrm>
            <a:prstGeom prst="rect">
              <a:avLst/>
            </a:prstGeom>
          </p:spPr>
        </p:pic>
        <p:pic>
          <p:nvPicPr>
            <p:cNvPr id="10" name="Bildobjekt 11">
              <a:extLst>
                <a:ext uri="{FF2B5EF4-FFF2-40B4-BE49-F238E27FC236}">
                  <a16:creationId xmlns:a16="http://schemas.microsoft.com/office/drawing/2014/main" id="{C8B55E1A-DF4A-42A8-AE27-0583087E3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" t="14026" r="42211" b="26303"/>
            <a:stretch/>
          </p:blipFill>
          <p:spPr>
            <a:xfrm rot="5400000">
              <a:off x="2509015" y="4391074"/>
              <a:ext cx="1145239" cy="1779531"/>
            </a:xfrm>
            <a:prstGeom prst="rect">
              <a:avLst/>
            </a:prstGeom>
          </p:spPr>
        </p:pic>
        <p:pic>
          <p:nvPicPr>
            <p:cNvPr id="11" name="Bildobjekt 2">
              <a:extLst>
                <a:ext uri="{FF2B5EF4-FFF2-40B4-BE49-F238E27FC236}">
                  <a16:creationId xmlns:a16="http://schemas.microsoft.com/office/drawing/2014/main" id="{AC2ABA31-CA45-4CDD-BCDC-0101C506E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6" b="14423"/>
            <a:stretch/>
          </p:blipFill>
          <p:spPr>
            <a:xfrm>
              <a:off x="607389" y="2823883"/>
              <a:ext cx="3364012" cy="1781206"/>
            </a:xfrm>
            <a:prstGeom prst="rect">
              <a:avLst/>
            </a:prstGeom>
          </p:spPr>
        </p:pic>
        <p:pic>
          <p:nvPicPr>
            <p:cNvPr id="12" name="Picture 2" descr="Image result for sustainable people looking into the future">
              <a:extLst>
                <a:ext uri="{FF2B5EF4-FFF2-40B4-BE49-F238E27FC236}">
                  <a16:creationId xmlns:a16="http://schemas.microsoft.com/office/drawing/2014/main" id="{BE79DCB4-0DFC-4365-BE2B-6C6390E134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8" t="19506" r="15245" b="15985"/>
            <a:stretch/>
          </p:blipFill>
          <p:spPr bwMode="auto">
            <a:xfrm>
              <a:off x="9590060" y="1702365"/>
              <a:ext cx="2095434" cy="1790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8CD942-D744-4BCC-9E53-FD9043677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8696" t="48769" r="34341" b="25398"/>
            <a:stretch/>
          </p:blipFill>
          <p:spPr>
            <a:xfrm>
              <a:off x="4065036" y="3815661"/>
              <a:ext cx="3831778" cy="20295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37678F-C985-4E41-BB3F-E398B1DAC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895" t="23837" r="43487" b="32973"/>
            <a:stretch/>
          </p:blipFill>
          <p:spPr>
            <a:xfrm>
              <a:off x="7961456" y="3563128"/>
              <a:ext cx="3711112" cy="2282124"/>
            </a:xfrm>
            <a:prstGeom prst="rect">
              <a:avLst/>
            </a:prstGeom>
          </p:spPr>
        </p:pic>
        <p:pic>
          <p:nvPicPr>
            <p:cNvPr id="15" name="Bildobjekt 94">
              <a:extLst>
                <a:ext uri="{FF2B5EF4-FFF2-40B4-BE49-F238E27FC236}">
                  <a16:creationId xmlns:a16="http://schemas.microsoft.com/office/drawing/2014/main" id="{941C8C5B-93DC-48CA-861B-F959216C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651" y="1700809"/>
              <a:ext cx="1554861" cy="1047214"/>
            </a:xfrm>
            <a:prstGeom prst="rect">
              <a:avLst/>
            </a:prstGeom>
          </p:spPr>
        </p:pic>
        <p:pic>
          <p:nvPicPr>
            <p:cNvPr id="16" name="Bildobjekt 99">
              <a:extLst>
                <a:ext uri="{FF2B5EF4-FFF2-40B4-BE49-F238E27FC236}">
                  <a16:creationId xmlns:a16="http://schemas.microsoft.com/office/drawing/2014/main" id="{4CC9C28E-9A34-42B7-9E04-ADBECEAA9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161" b="20115"/>
            <a:stretch/>
          </p:blipFill>
          <p:spPr>
            <a:xfrm>
              <a:off x="621200" y="4688944"/>
              <a:ext cx="1464660" cy="1151538"/>
            </a:xfrm>
            <a:prstGeom prst="rect">
              <a:avLst/>
            </a:prstGeom>
          </p:spPr>
        </p:pic>
        <p:pic>
          <p:nvPicPr>
            <p:cNvPr id="17" name="Bildobjekt 103">
              <a:extLst>
                <a:ext uri="{FF2B5EF4-FFF2-40B4-BE49-F238E27FC236}">
                  <a16:creationId xmlns:a16="http://schemas.microsoft.com/office/drawing/2014/main" id="{6D4B6817-16A8-44FF-86EB-BDC77C2B2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87" b="5754"/>
            <a:stretch/>
          </p:blipFill>
          <p:spPr>
            <a:xfrm>
              <a:off x="2264833" y="1700809"/>
              <a:ext cx="1691690" cy="1056117"/>
            </a:xfrm>
            <a:prstGeom prst="rect">
              <a:avLst/>
            </a:prstGeom>
          </p:spPr>
        </p:pic>
        <p:sp>
          <p:nvSpPr>
            <p:cNvPr id="18" name="textruta 108">
              <a:extLst>
                <a:ext uri="{FF2B5EF4-FFF2-40B4-BE49-F238E27FC236}">
                  <a16:creationId xmlns:a16="http://schemas.microsoft.com/office/drawing/2014/main" id="{64F1EE3A-8D72-4A5F-A7B6-D56B7F625B9D}"/>
                </a:ext>
              </a:extLst>
            </p:cNvPr>
            <p:cNvSpPr txBox="1"/>
            <p:nvPr/>
          </p:nvSpPr>
          <p:spPr bwMode="gray">
            <a:xfrm>
              <a:off x="1324806" y="1817035"/>
              <a:ext cx="725265" cy="251061"/>
            </a:xfrm>
            <a:prstGeom prst="rect">
              <a:avLst/>
            </a:prstGeom>
            <a:solidFill>
              <a:srgbClr val="6D2077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Visionary</a:t>
              </a:r>
            </a:p>
          </p:txBody>
        </p:sp>
        <p:sp>
          <p:nvSpPr>
            <p:cNvPr id="19" name="textruta 109">
              <a:extLst>
                <a:ext uri="{FF2B5EF4-FFF2-40B4-BE49-F238E27FC236}">
                  <a16:creationId xmlns:a16="http://schemas.microsoft.com/office/drawing/2014/main" id="{4C944317-4E58-4246-9B6F-7DE8EC7928AE}"/>
                </a:ext>
              </a:extLst>
            </p:cNvPr>
            <p:cNvSpPr txBox="1"/>
            <p:nvPr/>
          </p:nvSpPr>
          <p:spPr bwMode="gray">
            <a:xfrm>
              <a:off x="1996500" y="2833140"/>
              <a:ext cx="643570" cy="253146"/>
            </a:xfrm>
            <a:prstGeom prst="rect">
              <a:avLst/>
            </a:prstGeom>
            <a:solidFill>
              <a:srgbClr val="008C9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Smart</a:t>
              </a:r>
            </a:p>
          </p:txBody>
        </p:sp>
        <p:sp>
          <p:nvSpPr>
            <p:cNvPr id="20" name="textruta 113">
              <a:extLst>
                <a:ext uri="{FF2B5EF4-FFF2-40B4-BE49-F238E27FC236}">
                  <a16:creationId xmlns:a16="http://schemas.microsoft.com/office/drawing/2014/main" id="{388DDF26-13C8-4FEE-9C1C-72C321DB8C8A}"/>
                </a:ext>
              </a:extLst>
            </p:cNvPr>
            <p:cNvSpPr txBox="1"/>
            <p:nvPr/>
          </p:nvSpPr>
          <p:spPr bwMode="gray">
            <a:xfrm>
              <a:off x="3533402" y="4789703"/>
              <a:ext cx="947509" cy="2531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Dedicated</a:t>
              </a:r>
            </a:p>
          </p:txBody>
        </p:sp>
        <p:sp>
          <p:nvSpPr>
            <p:cNvPr id="21" name="textruta 116">
              <a:extLst>
                <a:ext uri="{FF2B5EF4-FFF2-40B4-BE49-F238E27FC236}">
                  <a16:creationId xmlns:a16="http://schemas.microsoft.com/office/drawing/2014/main" id="{A44F71CC-CB37-44C2-AADB-7D8496C26E3E}"/>
                </a:ext>
              </a:extLst>
            </p:cNvPr>
            <p:cNvSpPr txBox="1"/>
            <p:nvPr/>
          </p:nvSpPr>
          <p:spPr bwMode="gray">
            <a:xfrm>
              <a:off x="6142362" y="5401570"/>
              <a:ext cx="792005" cy="2531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Curious</a:t>
              </a:r>
            </a:p>
          </p:txBody>
        </p:sp>
        <p:sp>
          <p:nvSpPr>
            <p:cNvPr id="22" name="textruta 122">
              <a:extLst>
                <a:ext uri="{FF2B5EF4-FFF2-40B4-BE49-F238E27FC236}">
                  <a16:creationId xmlns:a16="http://schemas.microsoft.com/office/drawing/2014/main" id="{3FAD3B8B-19BD-4FE7-90BF-D52D2241CF44}"/>
                </a:ext>
              </a:extLst>
            </p:cNvPr>
            <p:cNvSpPr txBox="1"/>
            <p:nvPr/>
          </p:nvSpPr>
          <p:spPr bwMode="gray">
            <a:xfrm>
              <a:off x="3595974" y="1956778"/>
              <a:ext cx="1915181" cy="253146"/>
            </a:xfrm>
            <a:prstGeom prst="rect">
              <a:avLst/>
            </a:prstGeom>
            <a:solidFill>
              <a:srgbClr val="0066B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Driven by moving forward</a:t>
              </a:r>
            </a:p>
          </p:txBody>
        </p:sp>
        <p:sp>
          <p:nvSpPr>
            <p:cNvPr id="23" name="textruta 110">
              <a:extLst>
                <a:ext uri="{FF2B5EF4-FFF2-40B4-BE49-F238E27FC236}">
                  <a16:creationId xmlns:a16="http://schemas.microsoft.com/office/drawing/2014/main" id="{01C756FD-2EA0-48EE-92D8-E34D1E601F5F}"/>
                </a:ext>
              </a:extLst>
            </p:cNvPr>
            <p:cNvSpPr txBox="1"/>
            <p:nvPr/>
          </p:nvSpPr>
          <p:spPr bwMode="gray">
            <a:xfrm>
              <a:off x="6644698" y="3121516"/>
              <a:ext cx="1332731" cy="253146"/>
            </a:xfrm>
            <a:prstGeom prst="rect">
              <a:avLst/>
            </a:prstGeom>
            <a:solidFill>
              <a:srgbClr val="6D207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At the forefront</a:t>
              </a:r>
            </a:p>
          </p:txBody>
        </p:sp>
        <p:sp>
          <p:nvSpPr>
            <p:cNvPr id="24" name="textruta 63">
              <a:extLst>
                <a:ext uri="{FF2B5EF4-FFF2-40B4-BE49-F238E27FC236}">
                  <a16:creationId xmlns:a16="http://schemas.microsoft.com/office/drawing/2014/main" id="{79CD4828-10A9-4D03-91E9-B5646BD12AA0}"/>
                </a:ext>
              </a:extLst>
            </p:cNvPr>
            <p:cNvSpPr txBox="1"/>
            <p:nvPr/>
          </p:nvSpPr>
          <p:spPr bwMode="gray">
            <a:xfrm>
              <a:off x="6846233" y="1762676"/>
              <a:ext cx="1050264" cy="2531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Cutting-edge</a:t>
              </a:r>
            </a:p>
          </p:txBody>
        </p:sp>
        <p:sp>
          <p:nvSpPr>
            <p:cNvPr id="25" name="textruta 126">
              <a:extLst>
                <a:ext uri="{FF2B5EF4-FFF2-40B4-BE49-F238E27FC236}">
                  <a16:creationId xmlns:a16="http://schemas.microsoft.com/office/drawing/2014/main" id="{7E2E3D78-A957-45A3-A33C-95B9A7D98168}"/>
                </a:ext>
              </a:extLst>
            </p:cNvPr>
            <p:cNvSpPr txBox="1"/>
            <p:nvPr/>
          </p:nvSpPr>
          <p:spPr bwMode="gray">
            <a:xfrm>
              <a:off x="7894188" y="2069032"/>
              <a:ext cx="1327430" cy="2531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Thought leader</a:t>
              </a:r>
            </a:p>
          </p:txBody>
        </p:sp>
        <p:sp>
          <p:nvSpPr>
            <p:cNvPr id="26" name="textruta 28">
              <a:extLst>
                <a:ext uri="{FF2B5EF4-FFF2-40B4-BE49-F238E27FC236}">
                  <a16:creationId xmlns:a16="http://schemas.microsoft.com/office/drawing/2014/main" id="{AADE1CEC-5FEC-46BF-AABE-346224B7E439}"/>
                </a:ext>
              </a:extLst>
            </p:cNvPr>
            <p:cNvSpPr txBox="1"/>
            <p:nvPr/>
          </p:nvSpPr>
          <p:spPr bwMode="gray">
            <a:xfrm>
              <a:off x="1159050" y="4581128"/>
              <a:ext cx="816744" cy="253146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/>
                <a:t>Creative</a:t>
              </a:r>
            </a:p>
          </p:txBody>
        </p:sp>
        <p:sp>
          <p:nvSpPr>
            <p:cNvPr id="27" name="textruta 35">
              <a:extLst>
                <a:ext uri="{FF2B5EF4-FFF2-40B4-BE49-F238E27FC236}">
                  <a16:creationId xmlns:a16="http://schemas.microsoft.com/office/drawing/2014/main" id="{55F82A89-EDE9-49B1-97FF-22DDE66BC98E}"/>
                </a:ext>
              </a:extLst>
            </p:cNvPr>
            <p:cNvSpPr txBox="1"/>
            <p:nvPr/>
          </p:nvSpPr>
          <p:spPr bwMode="gray">
            <a:xfrm>
              <a:off x="1183439" y="3606073"/>
              <a:ext cx="1008429" cy="25314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Open-minded</a:t>
              </a:r>
            </a:p>
          </p:txBody>
        </p:sp>
        <p:sp>
          <p:nvSpPr>
            <p:cNvPr id="28" name="textruta 42">
              <a:extLst>
                <a:ext uri="{FF2B5EF4-FFF2-40B4-BE49-F238E27FC236}">
                  <a16:creationId xmlns:a16="http://schemas.microsoft.com/office/drawing/2014/main" id="{4ADBE7C7-CF7E-4ECB-B7BC-B4D2627E4325}"/>
                </a:ext>
              </a:extLst>
            </p:cNvPr>
            <p:cNvSpPr txBox="1"/>
            <p:nvPr/>
          </p:nvSpPr>
          <p:spPr bwMode="gray">
            <a:xfrm>
              <a:off x="10199142" y="3777759"/>
              <a:ext cx="1483627" cy="2531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Loving challenges</a:t>
              </a:r>
            </a:p>
          </p:txBody>
        </p:sp>
        <p:sp>
          <p:nvSpPr>
            <p:cNvPr id="29" name="textruta 40">
              <a:extLst>
                <a:ext uri="{FF2B5EF4-FFF2-40B4-BE49-F238E27FC236}">
                  <a16:creationId xmlns:a16="http://schemas.microsoft.com/office/drawing/2014/main" id="{8B5BCAF2-FDD9-4422-91B7-B2046B7A183C}"/>
                </a:ext>
              </a:extLst>
            </p:cNvPr>
            <p:cNvSpPr txBox="1"/>
            <p:nvPr/>
          </p:nvSpPr>
          <p:spPr bwMode="gray">
            <a:xfrm>
              <a:off x="7015161" y="4919319"/>
              <a:ext cx="1187831" cy="253146"/>
            </a:xfrm>
            <a:prstGeom prst="rect">
              <a:avLst/>
            </a:prstGeom>
            <a:solidFill>
              <a:srgbClr val="008C95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Collaborative</a:t>
              </a:r>
            </a:p>
          </p:txBody>
        </p:sp>
        <p:sp>
          <p:nvSpPr>
            <p:cNvPr id="30" name="textruta 33">
              <a:extLst>
                <a:ext uri="{FF2B5EF4-FFF2-40B4-BE49-F238E27FC236}">
                  <a16:creationId xmlns:a16="http://schemas.microsoft.com/office/drawing/2014/main" id="{D511F121-CA6A-4A08-B516-129BC6601868}"/>
                </a:ext>
              </a:extLst>
            </p:cNvPr>
            <p:cNvSpPr txBox="1"/>
            <p:nvPr/>
          </p:nvSpPr>
          <p:spPr bwMode="gray">
            <a:xfrm>
              <a:off x="5125719" y="3966578"/>
              <a:ext cx="807909" cy="25314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Friendly</a:t>
              </a:r>
            </a:p>
          </p:txBody>
        </p:sp>
        <p:sp>
          <p:nvSpPr>
            <p:cNvPr id="31" name="textruta 31">
              <a:extLst>
                <a:ext uri="{FF2B5EF4-FFF2-40B4-BE49-F238E27FC236}">
                  <a16:creationId xmlns:a16="http://schemas.microsoft.com/office/drawing/2014/main" id="{5DE2B3F0-96B4-43E8-9202-6A6F622608D9}"/>
                </a:ext>
              </a:extLst>
            </p:cNvPr>
            <p:cNvSpPr txBox="1"/>
            <p:nvPr/>
          </p:nvSpPr>
          <p:spPr bwMode="gray">
            <a:xfrm>
              <a:off x="4435699" y="3335302"/>
              <a:ext cx="799073" cy="253146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Reliable</a:t>
              </a:r>
            </a:p>
          </p:txBody>
        </p:sp>
        <p:sp>
          <p:nvSpPr>
            <p:cNvPr id="32" name="textruta 54">
              <a:extLst>
                <a:ext uri="{FF2B5EF4-FFF2-40B4-BE49-F238E27FC236}">
                  <a16:creationId xmlns:a16="http://schemas.microsoft.com/office/drawing/2014/main" id="{3A78BC01-3E41-4A2C-867D-79E02DB9D745}"/>
                </a:ext>
              </a:extLst>
            </p:cNvPr>
            <p:cNvSpPr txBox="1"/>
            <p:nvPr/>
          </p:nvSpPr>
          <p:spPr bwMode="gray">
            <a:xfrm>
              <a:off x="10333325" y="2949333"/>
              <a:ext cx="1352169" cy="25314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Entrepreneurial</a:t>
              </a:r>
            </a:p>
          </p:txBody>
        </p:sp>
        <p:sp>
          <p:nvSpPr>
            <p:cNvPr id="33" name="textruta 36">
              <a:extLst>
                <a:ext uri="{FF2B5EF4-FFF2-40B4-BE49-F238E27FC236}">
                  <a16:creationId xmlns:a16="http://schemas.microsoft.com/office/drawing/2014/main" id="{DFC10576-1AFB-434A-B729-FCB2BE8D7970}"/>
                </a:ext>
              </a:extLst>
            </p:cNvPr>
            <p:cNvSpPr txBox="1"/>
            <p:nvPr/>
          </p:nvSpPr>
          <p:spPr bwMode="gray">
            <a:xfrm>
              <a:off x="3306318" y="2691359"/>
              <a:ext cx="1103011" cy="25314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Resourceful</a:t>
              </a:r>
            </a:p>
          </p:txBody>
        </p:sp>
        <p:sp>
          <p:nvSpPr>
            <p:cNvPr id="34" name="textruta 112">
              <a:extLst>
                <a:ext uri="{FF2B5EF4-FFF2-40B4-BE49-F238E27FC236}">
                  <a16:creationId xmlns:a16="http://schemas.microsoft.com/office/drawing/2014/main" id="{DC66B53B-AEFD-410D-9D15-F25EF3574EF8}"/>
                </a:ext>
              </a:extLst>
            </p:cNvPr>
            <p:cNvSpPr txBox="1"/>
            <p:nvPr/>
          </p:nvSpPr>
          <p:spPr bwMode="gray">
            <a:xfrm>
              <a:off x="9109236" y="5157192"/>
              <a:ext cx="912167" cy="2531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Energetic</a:t>
              </a:r>
            </a:p>
          </p:txBody>
        </p:sp>
        <p:sp>
          <p:nvSpPr>
            <p:cNvPr id="35" name="textruta 127">
              <a:extLst>
                <a:ext uri="{FF2B5EF4-FFF2-40B4-BE49-F238E27FC236}">
                  <a16:creationId xmlns:a16="http://schemas.microsoft.com/office/drawing/2014/main" id="{C417B794-887A-40CA-82BC-11737DD798B2}"/>
                </a:ext>
              </a:extLst>
            </p:cNvPr>
            <p:cNvSpPr txBox="1"/>
            <p:nvPr/>
          </p:nvSpPr>
          <p:spPr bwMode="gray">
            <a:xfrm>
              <a:off x="9081905" y="3239954"/>
              <a:ext cx="859155" cy="253146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/>
                <a:t>Inspiring</a:t>
              </a:r>
            </a:p>
          </p:txBody>
        </p:sp>
        <p:sp>
          <p:nvSpPr>
            <p:cNvPr id="36" name="textruta 108">
              <a:extLst>
                <a:ext uri="{FF2B5EF4-FFF2-40B4-BE49-F238E27FC236}">
                  <a16:creationId xmlns:a16="http://schemas.microsoft.com/office/drawing/2014/main" id="{AC366AC2-181D-41C6-AA0A-4D77C4F637E8}"/>
                </a:ext>
              </a:extLst>
            </p:cNvPr>
            <p:cNvSpPr txBox="1"/>
            <p:nvPr/>
          </p:nvSpPr>
          <p:spPr bwMode="gray">
            <a:xfrm>
              <a:off x="7977429" y="3651186"/>
              <a:ext cx="901565" cy="2531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Industrial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6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gray">
          <a:xfrm>
            <a:off x="0" y="0"/>
            <a:ext cx="4063980" cy="5961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To show our identity</a:t>
            </a:r>
          </a:p>
        </p:txBody>
      </p:sp>
      <p:sp>
        <p:nvSpPr>
          <p:cNvPr id="8" name="Rektangel 4"/>
          <p:cNvSpPr/>
          <p:nvPr/>
        </p:nvSpPr>
        <p:spPr bwMode="gray">
          <a:xfrm>
            <a:off x="365651" y="2153355"/>
            <a:ext cx="5158848" cy="2218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4800" b="1" dirty="0">
                <a:solidFill>
                  <a:schemeClr val="bg1"/>
                </a:solidFill>
                <a:latin typeface="+mj-lt"/>
              </a:rPr>
              <a:t>Home of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4800" b="1" dirty="0">
                <a:solidFill>
                  <a:schemeClr val="bg1"/>
                </a:solidFill>
                <a:latin typeface="+mj-lt"/>
              </a:rPr>
              <a:t>Industrial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4800" b="1" dirty="0">
                <a:solidFill>
                  <a:schemeClr val="bg1"/>
                </a:solidFill>
                <a:latin typeface="+mj-lt"/>
              </a:rPr>
              <a:t>Ideas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515938" y="1923068"/>
            <a:ext cx="3294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2AA4181-C8FE-44B8-8ED3-EDA77EF28743}"/>
              </a:ext>
            </a:extLst>
          </p:cNvPr>
          <p:cNvSpPr txBox="1">
            <a:spLocks/>
          </p:cNvSpPr>
          <p:nvPr/>
        </p:nvSpPr>
        <p:spPr>
          <a:xfrm>
            <a:off x="4429631" y="1627739"/>
            <a:ext cx="6997906" cy="308293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lvl1pPr>
            <a:lvl2pPr marL="452438" indent="-227013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‒"/>
              <a:defRPr sz="1600"/>
            </a:lvl2pPr>
            <a:lvl3pPr marL="595313" indent="-1635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3pPr>
            <a:lvl4pPr marL="769938" indent="-195263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1200"/>
            </a:lvl4pPr>
            <a:lvl5pPr marL="944563" indent="-1841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IN" sz="2000" dirty="0"/>
              <a:t>Lead the industry with stories on the web and in </a:t>
            </a:r>
            <a:br>
              <a:rPr lang="en-IN" sz="2000" dirty="0"/>
            </a:br>
            <a:r>
              <a:rPr lang="en-IN" sz="2000" dirty="0"/>
              <a:t>social media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IN" sz="2000" dirty="0"/>
              <a:t>Create engaging articles for internal and </a:t>
            </a:r>
            <a:br>
              <a:rPr lang="en-IN" sz="2000" dirty="0"/>
            </a:br>
            <a:r>
              <a:rPr lang="en-IN" sz="2000" dirty="0"/>
              <a:t>external magazines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IN" sz="2000" dirty="0"/>
              <a:t>Become entertaining and trustworthy speakers </a:t>
            </a:r>
            <a:br>
              <a:rPr lang="en-IN" sz="2000" dirty="0"/>
            </a:br>
            <a:r>
              <a:rPr lang="en-IN" sz="2000" dirty="0"/>
              <a:t>and presenters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IN" sz="2000" dirty="0"/>
              <a:t>Make videos that are emotional and support our </a:t>
            </a:r>
            <a:br>
              <a:rPr lang="en-IN" sz="2000" dirty="0"/>
            </a:br>
            <a:r>
              <a:rPr lang="en-IN" sz="2000" dirty="0"/>
              <a:t>messages and ideas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9631" y="446012"/>
            <a:ext cx="7394530" cy="525401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we must become great storytellers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9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9061B44-3250-45F8-BA5F-43305B0FB339}"/>
              </a:ext>
            </a:extLst>
          </p:cNvPr>
          <p:cNvSpPr/>
          <p:nvPr/>
        </p:nvSpPr>
        <p:spPr>
          <a:xfrm>
            <a:off x="-238" y="-2571"/>
            <a:ext cx="6096237" cy="2566179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1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D43DCB8-8607-41FA-A336-C2F73C8F11DA}"/>
              </a:ext>
            </a:extLst>
          </p:cNvPr>
          <p:cNvSpPr txBox="1">
            <a:spLocks/>
          </p:cNvSpPr>
          <p:nvPr/>
        </p:nvSpPr>
        <p:spPr>
          <a:xfrm>
            <a:off x="-2618" y="0"/>
            <a:ext cx="6095766" cy="2484091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885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3950" indent="-1651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dirty="0">
                <a:latin typeface="+mj-lt"/>
              </a:rPr>
              <a:t>Our innovative</a:t>
            </a:r>
            <a:br>
              <a:rPr lang="en-IN" sz="3200" dirty="0">
                <a:latin typeface="+mj-lt"/>
              </a:rPr>
            </a:br>
            <a:r>
              <a:rPr lang="en-IN" sz="3200" dirty="0">
                <a:latin typeface="+mj-lt"/>
              </a:rPr>
              <a:t>product offers the best </a:t>
            </a:r>
            <a:br>
              <a:rPr lang="en-IN" sz="3200" dirty="0">
                <a:latin typeface="+mj-lt"/>
              </a:rPr>
            </a:br>
            <a:r>
              <a:rPr lang="en-IN" sz="3200" dirty="0">
                <a:latin typeface="+mj-lt"/>
              </a:rPr>
              <a:t>quality and performance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-15117" t="9248" r="-12177" b="3490"/>
          <a:stretch/>
        </p:blipFill>
        <p:spPr>
          <a:xfrm>
            <a:off x="-1" y="2501904"/>
            <a:ext cx="6098381" cy="3467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8E851D9-D482-4B7D-9D3B-D0E18223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E7EABC-CEC5-4C6B-AA07-E8CC6C740D5B}"/>
              </a:ext>
            </a:extLst>
          </p:cNvPr>
          <p:cNvSpPr txBox="1">
            <a:spLocks/>
          </p:cNvSpPr>
          <p:nvPr/>
        </p:nvSpPr>
        <p:spPr>
          <a:xfrm>
            <a:off x="4118353" y="656968"/>
            <a:ext cx="5759060" cy="732181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885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3950" indent="-1651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9061B44-3250-45F8-BA5F-43305B0FB339}"/>
              </a:ext>
            </a:extLst>
          </p:cNvPr>
          <p:cNvSpPr/>
          <p:nvPr/>
        </p:nvSpPr>
        <p:spPr>
          <a:xfrm>
            <a:off x="6095764" y="-1974"/>
            <a:ext cx="6096236" cy="2654557"/>
          </a:xfrm>
          <a:prstGeom prst="rect">
            <a:avLst/>
          </a:prstGeom>
          <a:solidFill>
            <a:srgbClr val="6D207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1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D43DCB8-8607-41FA-A336-C2F73C8F11DA}"/>
              </a:ext>
            </a:extLst>
          </p:cNvPr>
          <p:cNvSpPr txBox="1">
            <a:spLocks/>
          </p:cNvSpPr>
          <p:nvPr/>
        </p:nvSpPr>
        <p:spPr>
          <a:xfrm>
            <a:off x="6093148" y="-1587"/>
            <a:ext cx="6095765" cy="248567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885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3950" indent="-1651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dirty="0">
                <a:latin typeface="+mj-lt"/>
              </a:rPr>
              <a:t>Our innovative product </a:t>
            </a:r>
            <a:br>
              <a:rPr lang="en-IN" sz="3200" dirty="0">
                <a:latin typeface="+mj-lt"/>
              </a:rPr>
            </a:br>
            <a:r>
              <a:rPr lang="en-IN" sz="3200" dirty="0">
                <a:latin typeface="+mj-lt"/>
              </a:rPr>
              <a:t>enables modern, sustainable </a:t>
            </a:r>
            <a:br>
              <a:rPr lang="en-IN" sz="3200" dirty="0">
                <a:latin typeface="+mj-lt"/>
              </a:rPr>
            </a:br>
            <a:r>
              <a:rPr lang="en-IN" sz="3200" dirty="0">
                <a:latin typeface="+mj-lt"/>
              </a:rPr>
              <a:t>public transport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7" b="-1"/>
          <a:stretch/>
        </p:blipFill>
        <p:spPr>
          <a:xfrm>
            <a:off x="6095764" y="2502501"/>
            <a:ext cx="6093620" cy="3465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3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9061B44-3250-45F8-BA5F-43305B0FB339}"/>
              </a:ext>
            </a:extLst>
          </p:cNvPr>
          <p:cNvSpPr/>
          <p:nvPr/>
        </p:nvSpPr>
        <p:spPr>
          <a:xfrm>
            <a:off x="-238" y="0"/>
            <a:ext cx="6096237" cy="2566179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1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-15117" t="9248" r="-12177" b="3490"/>
          <a:stretch/>
        </p:blipFill>
        <p:spPr>
          <a:xfrm>
            <a:off x="-1" y="2501307"/>
            <a:ext cx="6098381" cy="3467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8E851D9-D482-4B7D-9D3B-D0E18223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E7EABC-CEC5-4C6B-AA07-E8CC6C740D5B}"/>
              </a:ext>
            </a:extLst>
          </p:cNvPr>
          <p:cNvSpPr txBox="1">
            <a:spLocks/>
          </p:cNvSpPr>
          <p:nvPr/>
        </p:nvSpPr>
        <p:spPr>
          <a:xfrm>
            <a:off x="4118353" y="656968"/>
            <a:ext cx="5759060" cy="732181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885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3950" indent="-1651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D43DCB8-8607-41FA-A336-C2F73C8F11DA}"/>
              </a:ext>
            </a:extLst>
          </p:cNvPr>
          <p:cNvSpPr txBox="1">
            <a:spLocks/>
          </p:cNvSpPr>
          <p:nvPr/>
        </p:nvSpPr>
        <p:spPr>
          <a:xfrm>
            <a:off x="-2854" y="0"/>
            <a:ext cx="6096001" cy="2484091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885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3950" indent="-1651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dirty="0"/>
              <a:t>Our innovative</a:t>
            </a:r>
            <a:br>
              <a:rPr lang="en-IN" sz="3200" dirty="0"/>
            </a:br>
            <a:r>
              <a:rPr lang="en-IN" sz="3200" dirty="0"/>
              <a:t>product offers the best </a:t>
            </a:r>
            <a:br>
              <a:rPr lang="en-IN" sz="3200" dirty="0"/>
            </a:br>
            <a:r>
              <a:rPr lang="en-IN" sz="3200" dirty="0"/>
              <a:t>quality and performance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9061B44-3250-45F8-BA5F-43305B0FB339}"/>
              </a:ext>
            </a:extLst>
          </p:cNvPr>
          <p:cNvSpPr/>
          <p:nvPr/>
        </p:nvSpPr>
        <p:spPr>
          <a:xfrm>
            <a:off x="6095764" y="-1974"/>
            <a:ext cx="6096236" cy="265455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1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D43DCB8-8607-41FA-A336-C2F73C8F11DA}"/>
              </a:ext>
            </a:extLst>
          </p:cNvPr>
          <p:cNvSpPr txBox="1">
            <a:spLocks/>
          </p:cNvSpPr>
          <p:nvPr/>
        </p:nvSpPr>
        <p:spPr>
          <a:xfrm>
            <a:off x="6724553" y="-1587"/>
            <a:ext cx="4838658" cy="248567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8850" indent="-20955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3950" indent="-165100" algn="l" defTabSz="914400" rtl="0" eaLnBrk="1" latinLnBrk="0" hangingPunct="1">
              <a:lnSpc>
                <a:spcPct val="105000"/>
              </a:lnSpc>
              <a:spcBef>
                <a:spcPts val="500"/>
              </a:spcBef>
              <a:buClr>
                <a:schemeClr val="tx1"/>
              </a:buClr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dirty="0">
                <a:latin typeface="+mj-lt"/>
              </a:rPr>
              <a:t>“Together with customer X we make rush hour more bearable”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7" b="-1"/>
          <a:stretch/>
        </p:blipFill>
        <p:spPr>
          <a:xfrm>
            <a:off x="6095764" y="2502501"/>
            <a:ext cx="6093620" cy="3465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79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Time to play the Storyselling game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Now it’s your turn!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4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r="12057"/>
          <a:stretch/>
        </p:blipFill>
        <p:spPr>
          <a:xfrm>
            <a:off x="0" y="0"/>
            <a:ext cx="1217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2018-PPT-ATLAS COPCO TEMPLATE" val="ypPgVw8W"/>
  <p:tag name="ARTICULATE_SLIDE_COUNT" val="3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018-PPT-Atlas Copco template">
  <a:themeElements>
    <a:clrScheme name="Atlas Copco VI">
      <a:dk1>
        <a:srgbClr val="373D41"/>
      </a:dk1>
      <a:lt1>
        <a:srgbClr val="FFFFFF"/>
      </a:lt1>
      <a:dk2>
        <a:srgbClr val="0099CC"/>
      </a:dk2>
      <a:lt2>
        <a:srgbClr val="BBBDC0"/>
      </a:lt2>
      <a:accent1>
        <a:srgbClr val="0099CC"/>
      </a:accent1>
      <a:accent2>
        <a:srgbClr val="BBBDC0"/>
      </a:accent2>
      <a:accent3>
        <a:srgbClr val="E85F28"/>
      </a:accent3>
      <a:accent4>
        <a:srgbClr val="C8102E"/>
      </a:accent4>
      <a:accent5>
        <a:srgbClr val="7DCEF1"/>
      </a:accent5>
      <a:accent6>
        <a:srgbClr val="43B02A"/>
      </a:accent6>
      <a:hlink>
        <a:srgbClr val="0099CC"/>
      </a:hlink>
      <a:folHlink>
        <a:srgbClr val="373D41"/>
      </a:folHlink>
    </a:clrScheme>
    <a:fontScheme name="Calibri-VI Templa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5000"/>
          </a:lnSpc>
          <a:spcBef>
            <a:spcPts val="4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>
        <a:spAutoFit/>
      </a:bodyPr>
      <a:lstStyle>
        <a:defPPr>
          <a:lnSpc>
            <a:spcPct val="95000"/>
          </a:lnSpc>
          <a:spcBef>
            <a:spcPts val="400"/>
          </a:spcBef>
          <a:defRPr sz="1600" dirty="0" err="1" smtClean="0"/>
        </a:defPPr>
      </a:lstStyle>
    </a:txDef>
  </a:objectDefaults>
  <a:extraClrSchemeLst/>
  <a:custClrLst>
    <a:custClr name="Petrol">
      <a:srgbClr val="008C95"/>
    </a:custClr>
    <a:custClr name="Violet">
      <a:srgbClr val="6D2077"/>
    </a:custClr>
    <a:custClr name="Dark Blue">
      <a:srgbClr val="0066B2"/>
    </a:custClr>
    <a:custClr name="Yellow">
      <a:srgbClr val="FFCD00"/>
    </a:custClr>
    <a:custClr name="Peach">
      <a:srgbClr val="F68D76"/>
    </a:custClr>
    <a:custClr name="Dark Gray Tint">
      <a:srgbClr val="A6AEB3"/>
    </a:custClr>
    <a:custClr name="Light Gray Tint">
      <a:srgbClr val="E6E7E8"/>
    </a:custClr>
    <a:custClr name="Yellow Tint">
      <a:srgbClr val="FFE3A5"/>
    </a:custClr>
    <a:custClr name="Violet Tint">
      <a:srgbClr val="B498C0"/>
    </a:custClr>
    <a:custClr name="Dark Blue Tint">
      <a:srgbClr val="95AEDA"/>
    </a:custClr>
    <a:custClr name="Petrol Tint">
      <a:srgbClr val="91C9D0"/>
    </a:custClr>
    <a:custClr name="Arctic Blue Tint">
      <a:srgbClr val="CAE8F8"/>
    </a:custClr>
    <a:custClr name="Leaf Tint">
      <a:srgbClr val="B3DAAD"/>
    </a:custClr>
    <a:custClr name="Orange Tint">
      <a:srgbClr val="FABD96"/>
    </a:custClr>
  </a:custClrLst>
  <a:extLst>
    <a:ext uri="{05A4C25C-085E-4340-85A3-A5531E510DB2}">
      <thm15:themeFamily xmlns:thm15="http://schemas.microsoft.com/office/thememl/2012/main" name="20_12_2018_Calibri Font Template.potx" id="{A55E865E-D3C1-4F6A-9B1C-E343B4A5F048}" vid="{A8D58CEF-4A07-45A8-ADFC-E8983233E5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E6717AF43B048A4EF1A878AE1C1A7" ma:contentTypeVersion="10" ma:contentTypeDescription="Create a new document." ma:contentTypeScope="" ma:versionID="26aba02a2b7f6673fce9b8612e9439e7">
  <xsd:schema xmlns:xsd="http://www.w3.org/2001/XMLSchema" xmlns:xs="http://www.w3.org/2001/XMLSchema" xmlns:p="http://schemas.microsoft.com/office/2006/metadata/properties" xmlns:ns3="832fd49e-351b-4065-a1df-51255d9b0db0" xmlns:ns4="6518614e-3da6-44c9-b9bc-1dc34655e4b6" targetNamespace="http://schemas.microsoft.com/office/2006/metadata/properties" ma:root="true" ma:fieldsID="ade7ffe13629397852c11b4e2e555278" ns3:_="" ns4:_="">
    <xsd:import namespace="832fd49e-351b-4065-a1df-51255d9b0db0"/>
    <xsd:import namespace="6518614e-3da6-44c9-b9bc-1dc34655e4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fd49e-351b-4065-a1df-51255d9b0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8614e-3da6-44c9-b9bc-1dc34655e4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79109A-709D-42B9-9DA7-A86F75780E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8AE0AA-7CA9-466E-BD5A-A0C0481CD63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518614e-3da6-44c9-b9bc-1dc34655e4b6"/>
    <ds:schemaRef ds:uri="http://schemas.microsoft.com/office/2006/documentManagement/types"/>
    <ds:schemaRef ds:uri="832fd49e-351b-4065-a1df-51255d9b0db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52A91C-3A47-4F8D-999A-AC8B82F3E7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2fd49e-351b-4065-a1df-51255d9b0db0"/>
    <ds:schemaRef ds:uri="6518614e-3da6-44c9-b9bc-1dc34655e4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 Copco Template-20181221</Template>
  <TotalTime>4506</TotalTime>
  <Words>1417</Words>
  <Application>Microsoft Office PowerPoint</Application>
  <PresentationFormat>Widescreen</PresentationFormat>
  <Paragraphs>228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Source Sans Pro</vt:lpstr>
      <vt:lpstr>2018-PPT-Atlas Copco template</vt:lpstr>
      <vt:lpstr>Compelling content through storytelling</vt:lpstr>
      <vt:lpstr>PowerPoint Presentation</vt:lpstr>
      <vt:lpstr>Emotional strategies outperform rational ones</vt:lpstr>
      <vt:lpstr>Our corporate personality – The competent visionary</vt:lpstr>
      <vt:lpstr>To show our identity</vt:lpstr>
      <vt:lpstr>PowerPoint Presentation</vt:lpstr>
      <vt:lpstr>PowerPoint Presentation</vt:lpstr>
      <vt:lpstr>Now it’s your turn!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Groups </vt:lpstr>
      <vt:lpstr>PowerPoint Presentation</vt:lpstr>
      <vt:lpstr>PowerPoint Presentation</vt:lpstr>
    </vt:vector>
  </TitlesOfParts>
  <Company>Atlas Copco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India</dc:title>
  <dc:creator>David Fitzgerald</dc:creator>
  <cp:lastModifiedBy>Anna Zdolsek</cp:lastModifiedBy>
  <cp:revision>152</cp:revision>
  <dcterms:created xsi:type="dcterms:W3CDTF">2019-09-16T03:24:02Z</dcterms:created>
  <dcterms:modified xsi:type="dcterms:W3CDTF">2019-12-05T15:46:34Z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C697876D-F721-406B-ABBD-85D97705AD0C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0x010100993E6717AF43B048A4EF1A878AE1C1A7</vt:lpwstr>
  </property>
</Properties>
</file>